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9C50-0A41-4532-9344-882A3FDB82E8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3494-6E78-42D9-924C-7FEE036F9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546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9C50-0A41-4532-9344-882A3FDB82E8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3494-6E78-42D9-924C-7FEE036F9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22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9C50-0A41-4532-9344-882A3FDB82E8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3494-6E78-42D9-924C-7FEE036F9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39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9C50-0A41-4532-9344-882A3FDB82E8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3494-6E78-42D9-924C-7FEE036F9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51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9C50-0A41-4532-9344-882A3FDB82E8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3494-6E78-42D9-924C-7FEE036F9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94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9C50-0A41-4532-9344-882A3FDB82E8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3494-6E78-42D9-924C-7FEE036F9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24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9C50-0A41-4532-9344-882A3FDB82E8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3494-6E78-42D9-924C-7FEE036F9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9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9C50-0A41-4532-9344-882A3FDB82E8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3494-6E78-42D9-924C-7FEE036F9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9C50-0A41-4532-9344-882A3FDB82E8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3494-6E78-42D9-924C-7FEE036F9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257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9C50-0A41-4532-9344-882A3FDB82E8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3494-6E78-42D9-924C-7FEE036F9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9C50-0A41-4532-9344-882A3FDB82E8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3494-6E78-42D9-924C-7FEE036F9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30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69C50-0A41-4532-9344-882A3FDB82E8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93494-6E78-42D9-924C-7FEE036F9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49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Pursuing the Wind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Music &amp; Lyrics by</a:t>
            </a:r>
          </a:p>
          <a:p>
            <a:r>
              <a:rPr lang="en-US" dirty="0" smtClean="0"/>
              <a:t>Michael Carpenter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14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36" y="228600"/>
            <a:ext cx="8229600" cy="1143000"/>
          </a:xfrm>
        </p:spPr>
        <p:txBody>
          <a:bodyPr/>
          <a:lstStyle/>
          <a:p>
            <a:r>
              <a:rPr lang="en-US" dirty="0" smtClean="0"/>
              <a:t>Pursuing the Wind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36904"/>
            <a:ext cx="9202484" cy="2825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43540"/>
            <a:ext cx="9192673" cy="260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277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432" y="1066800"/>
            <a:ext cx="9222105" cy="2570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0"/>
            <a:ext cx="9192673" cy="2580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683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9192673" cy="2639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9173051" cy="2648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01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782" y="1066800"/>
            <a:ext cx="9212294" cy="259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19400" y="4544291"/>
            <a:ext cx="403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© 2006 Michael J. Carpenter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38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Pursuing the Wind</vt:lpstr>
      <vt:lpstr>Pursuing the Wind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Pursuing the Wind</dc:title>
  <dc:creator>Michael</dc:creator>
  <cp:lastModifiedBy>Michael</cp:lastModifiedBy>
  <cp:revision>3</cp:revision>
  <dcterms:created xsi:type="dcterms:W3CDTF">2014-03-11T21:30:22Z</dcterms:created>
  <dcterms:modified xsi:type="dcterms:W3CDTF">2014-03-11T21:42:14Z</dcterms:modified>
</cp:coreProperties>
</file>