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7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/>
              <a:t>50 - A </a:t>
            </a:r>
            <a:r>
              <a:rPr lang="en-US" sz="5400" b="1" dirty="0"/>
              <a:t>Prayer of Restoration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sz="2600" dirty="0"/>
              <a:t>Words by Melvin Rogers &amp; Michael Carpenter</a:t>
            </a:r>
          </a:p>
          <a:p>
            <a:r>
              <a:rPr lang="en-US" sz="2600" dirty="0"/>
              <a:t>Music by 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2004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 Prayer of Restoration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1EF95A6-5925-3640-BF09-75ED5AABA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33840" cy="539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 Prayer of Restoration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3AC05D-603C-2B49-9BE1-0BB62B34F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15425" cy="572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 Prayer of Restoration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76406E5-8FAB-D041-810B-468C03960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15425" cy="609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 Prayer of Restoration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CE2A6D-D2A2-0F47-9EF9-32DEB0474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3384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2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1290D5-AF87-C448-9345-660EDA38C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1000"/>
            <a:ext cx="911542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5043</TotalTime>
  <Words>39</Words>
  <Application>Microsoft Macintosh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50 - A Prayer of Restoration</vt:lpstr>
      <vt:lpstr>A Prayer of Restoration</vt:lpstr>
      <vt:lpstr>A Prayer of Restoration</vt:lpstr>
      <vt:lpstr>A Prayer of Restoration</vt:lpstr>
      <vt:lpstr>A Prayer of Restoration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40</cp:revision>
  <dcterms:created xsi:type="dcterms:W3CDTF">2012-05-03T18:51:23Z</dcterms:created>
  <dcterms:modified xsi:type="dcterms:W3CDTF">2020-04-05T00:33:01Z</dcterms:modified>
</cp:coreProperties>
</file>