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55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223838"/>
            <a:ext cx="8039100" cy="641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45989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8" y="509588"/>
            <a:ext cx="8010525" cy="583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1749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" y="561975"/>
            <a:ext cx="8086725" cy="573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1749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533400"/>
            <a:ext cx="813435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1749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63" y="557213"/>
            <a:ext cx="8067675" cy="574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00200" y="1752600"/>
            <a:ext cx="457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Times New Roman" pitchFamily="18" charset="0"/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3241749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490538"/>
            <a:ext cx="8020050" cy="587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1749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561975"/>
            <a:ext cx="8134350" cy="573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1749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481013"/>
            <a:ext cx="8134350" cy="589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1749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557213"/>
            <a:ext cx="8134350" cy="574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76400" y="1676400"/>
            <a:ext cx="457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Times New Roman" pitchFamily="18" charset="0"/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32417499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" y="514350"/>
            <a:ext cx="8086725" cy="582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1749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571500"/>
            <a:ext cx="80391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17499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504825"/>
            <a:ext cx="8058150" cy="584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17499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" y="547688"/>
            <a:ext cx="8086725" cy="576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00200" y="1752600"/>
            <a:ext cx="457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Times New Roman" pitchFamily="18" charset="0"/>
              </a:rPr>
              <a:t>4.</a:t>
            </a:r>
          </a:p>
        </p:txBody>
      </p:sp>
    </p:spTree>
    <p:extLst>
      <p:ext uri="{BB962C8B-B14F-4D97-AF65-F5344CB8AC3E}">
        <p14:creationId xmlns:p14="http://schemas.microsoft.com/office/powerpoint/2010/main" val="32417499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481013"/>
            <a:ext cx="8058150" cy="589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1749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" y="585788"/>
            <a:ext cx="8115300" cy="568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17499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528638"/>
            <a:ext cx="8096250" cy="580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17499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6</Words>
  <Application>Microsoft Office PowerPoint</Application>
  <PresentationFormat>On-screen Show (4:3)</PresentationFormat>
  <Paragraphs>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Andy</dc:creator>
  <cp:lastModifiedBy>Andy Robison</cp:lastModifiedBy>
  <cp:revision>13</cp:revision>
  <dcterms:created xsi:type="dcterms:W3CDTF">2006-08-16T00:00:00Z</dcterms:created>
  <dcterms:modified xsi:type="dcterms:W3CDTF">2021-02-17T20:56:06Z</dcterms:modified>
</cp:coreProperties>
</file>