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180975"/>
            <a:ext cx="8477250" cy="649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4325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42925"/>
            <a:ext cx="8534400" cy="577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723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504825"/>
            <a:ext cx="8667750" cy="58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723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519113"/>
            <a:ext cx="8772525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723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514350"/>
            <a:ext cx="862965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723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581025"/>
            <a:ext cx="8810625" cy="569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723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566738"/>
            <a:ext cx="8572500" cy="572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723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42975"/>
            <a:ext cx="849630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723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900238"/>
            <a:ext cx="861060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723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180975"/>
            <a:ext cx="8477250" cy="649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672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42925"/>
            <a:ext cx="8534400" cy="577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372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504825"/>
            <a:ext cx="8667750" cy="58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731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519113"/>
            <a:ext cx="8772525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9497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514350"/>
            <a:ext cx="862965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953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581025"/>
            <a:ext cx="8810625" cy="569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4174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566738"/>
            <a:ext cx="8572500" cy="572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0526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42975"/>
            <a:ext cx="849630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4040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900238"/>
            <a:ext cx="861060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1251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On-screen Show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</cp:revision>
  <dcterms:created xsi:type="dcterms:W3CDTF">2006-08-16T00:00:00Z</dcterms:created>
  <dcterms:modified xsi:type="dcterms:W3CDTF">2013-05-22T21:00:13Z</dcterms:modified>
</cp:coreProperties>
</file>