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>
        <a:latin typeface="+mn-lt"/>
        <a:ea typeface="+mn-ea"/>
        <a:cs typeface="+mn-cs"/>
        <a:sym typeface="Helvetica Neue"/>
      </a:defRPr>
    </a:lvl1pPr>
    <a:lvl2pPr indent="228600" latinLnBrk="0">
      <a:defRPr>
        <a:latin typeface="+mn-lt"/>
        <a:ea typeface="+mn-ea"/>
        <a:cs typeface="+mn-cs"/>
        <a:sym typeface="Helvetica Neue"/>
      </a:defRPr>
    </a:lvl2pPr>
    <a:lvl3pPr indent="457200" latinLnBrk="0">
      <a:defRPr>
        <a:latin typeface="+mn-lt"/>
        <a:ea typeface="+mn-ea"/>
        <a:cs typeface="+mn-cs"/>
        <a:sym typeface="Helvetica Neue"/>
      </a:defRPr>
    </a:lvl3pPr>
    <a:lvl4pPr indent="685800" latinLnBrk="0">
      <a:defRPr>
        <a:latin typeface="+mn-lt"/>
        <a:ea typeface="+mn-ea"/>
        <a:cs typeface="+mn-cs"/>
        <a:sym typeface="Helvetica Neue"/>
      </a:defRPr>
    </a:lvl4pPr>
    <a:lvl5pPr indent="914400" latinLnBrk="0">
      <a:defRPr>
        <a:latin typeface="+mn-lt"/>
        <a:ea typeface="+mn-ea"/>
        <a:cs typeface="+mn-cs"/>
        <a:sym typeface="Helvetica Neue"/>
      </a:defRPr>
    </a:lvl5pPr>
    <a:lvl6pPr indent="1143000" latinLnBrk="0">
      <a:defRPr>
        <a:latin typeface="+mn-lt"/>
        <a:ea typeface="+mn-ea"/>
        <a:cs typeface="+mn-cs"/>
        <a:sym typeface="Helvetica Neue"/>
      </a:defRPr>
    </a:lvl6pPr>
    <a:lvl7pPr indent="1371600" latinLnBrk="0">
      <a:defRPr>
        <a:latin typeface="+mn-lt"/>
        <a:ea typeface="+mn-ea"/>
        <a:cs typeface="+mn-cs"/>
        <a:sym typeface="Helvetica Neue"/>
      </a:defRPr>
    </a:lvl7pPr>
    <a:lvl8pPr indent="1600200" latinLnBrk="0">
      <a:defRPr>
        <a:latin typeface="+mn-lt"/>
        <a:ea typeface="+mn-ea"/>
        <a:cs typeface="+mn-cs"/>
        <a:sym typeface="Helvetica Neue"/>
      </a:defRPr>
    </a:lvl8pPr>
    <a:lvl9pPr indent="1828800" latinLnBrk="0">
      <a:defRPr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176259" y="6248400"/>
            <a:ext cx="281941" cy="28708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8 - As I Pray"/>
          <p:cNvSpPr txBox="1"/>
          <p:nvPr>
            <p:ph type="title" idx="4294967295"/>
          </p:nvPr>
        </p:nvSpPr>
        <p:spPr>
          <a:xfrm>
            <a:off x="696590" y="2455068"/>
            <a:ext cx="7750820" cy="1102520"/>
          </a:xfrm>
          <a:prstGeom prst="rect">
            <a:avLst/>
          </a:prstGeom>
        </p:spPr>
        <p:txBody>
          <a:bodyPr lIns="34289" tIns="34289" rIns="34289" bIns="34289">
            <a:normAutofit fontScale="100000" lnSpcReduction="0"/>
          </a:bodyPr>
          <a:lstStyle>
            <a:lvl1pPr>
              <a:defRPr b="1"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58 - As I Pray</a:t>
            </a:r>
          </a:p>
        </p:txBody>
      </p:sp>
      <p:sp>
        <p:nvSpPr>
          <p:cNvPr id="21" name="Words &amp; Music by…"/>
          <p:cNvSpPr txBox="1"/>
          <p:nvPr>
            <p:ph type="body" sz="quarter" idx="4294967295"/>
          </p:nvPr>
        </p:nvSpPr>
        <p:spPr>
          <a:xfrm>
            <a:off x="1219200" y="3886200"/>
            <a:ext cx="6705600" cy="1752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buSzTx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Words &amp; Music by</a:t>
            </a:r>
          </a:p>
          <a:p>
            <a:pPr marL="0" indent="0" algn="ctr">
              <a:buSzTx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Matthew Bainbridge</a:t>
            </a:r>
          </a:p>
        </p:txBody>
      </p:sp>
      <p:sp>
        <p:nvSpPr>
          <p:cNvPr id="22" name="TextBox 3"/>
          <p:cNvSpPr txBox="1"/>
          <p:nvPr/>
        </p:nvSpPr>
        <p:spPr>
          <a:xfrm>
            <a:off x="2941320" y="6100557"/>
            <a:ext cx="326136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© 2004 Matthew K. Bainbridge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1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 – As I Pray</a:t>
            </a:r>
          </a:p>
        </p:txBody>
      </p:sp>
      <p:sp>
        <p:nvSpPr>
          <p:cNvPr id="25" name="Words &amp; Music: Matthew Bainbridge…"/>
          <p:cNvSpPr txBox="1"/>
          <p:nvPr/>
        </p:nvSpPr>
        <p:spPr>
          <a:xfrm>
            <a:off x="121920" y="6172200"/>
            <a:ext cx="2700373" cy="656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/>
            </a:pPr>
            <a:r>
              <a:t>Words &amp; Music: Matthew Bainbridge</a:t>
            </a:r>
          </a:p>
          <a:p>
            <a:pPr>
              <a:defRPr sz="1200"/>
            </a:pPr>
            <a:r>
              <a:t>Copyright © 2004 Matthew K. Bainbridge</a:t>
            </a:r>
          </a:p>
        </p:txBody>
      </p:sp>
      <p:pic>
        <p:nvPicPr>
          <p:cNvPr id="2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700" y="869928"/>
            <a:ext cx="9144000" cy="51181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 – As I Pray</a:t>
            </a:r>
          </a:p>
        </p:txBody>
      </p:sp>
      <p:pic>
        <p:nvPicPr>
          <p:cNvPr id="2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01478"/>
            <a:ext cx="9144000" cy="52042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1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 – As I Pray</a:t>
            </a:r>
          </a:p>
        </p:txBody>
      </p:sp>
      <p:pic>
        <p:nvPicPr>
          <p:cNvPr id="3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69305"/>
            <a:ext cx="9144000" cy="51193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1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 – As I Pray</a:t>
            </a:r>
          </a:p>
        </p:txBody>
      </p:sp>
      <p:pic>
        <p:nvPicPr>
          <p:cNvPr id="3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700" y="847137"/>
            <a:ext cx="9144000" cy="2522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2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 – As I Pray</a:t>
            </a:r>
          </a:p>
        </p:txBody>
      </p:sp>
      <p:pic>
        <p:nvPicPr>
          <p:cNvPr id="3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700" y="879732"/>
            <a:ext cx="9144000" cy="5098537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Words &amp; Music: Matthew Bainbridge…"/>
          <p:cNvSpPr txBox="1"/>
          <p:nvPr/>
        </p:nvSpPr>
        <p:spPr>
          <a:xfrm>
            <a:off x="121920" y="6172200"/>
            <a:ext cx="2700373" cy="656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/>
            </a:pPr>
            <a:r>
              <a:t>Words &amp; Music: Matthew Bainbridge</a:t>
            </a:r>
          </a:p>
          <a:p>
            <a:pPr>
              <a:defRPr sz="1200"/>
            </a:pPr>
            <a:r>
              <a:t>Copyright © 2004 Matthew K. Bainbridge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2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 – As I Pray</a:t>
            </a:r>
          </a:p>
        </p:txBody>
      </p:sp>
      <p:pic>
        <p:nvPicPr>
          <p:cNvPr id="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04454"/>
            <a:ext cx="9144000" cy="51728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2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 – As I Pray</a:t>
            </a:r>
          </a:p>
        </p:txBody>
      </p:sp>
      <p:pic>
        <p:nvPicPr>
          <p:cNvPr id="4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64726"/>
            <a:ext cx="9144000" cy="51285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2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 – As I Pray</a:t>
            </a:r>
          </a:p>
        </p:txBody>
      </p:sp>
      <p:pic>
        <p:nvPicPr>
          <p:cNvPr id="4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92097"/>
            <a:ext cx="9144000" cy="55532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2 – As I Pray"/>
          <p:cNvSpPr txBox="1"/>
          <p:nvPr>
            <p:ph type="title" idx="4294967295"/>
          </p:nvPr>
        </p:nvSpPr>
        <p:spPr>
          <a:xfrm>
            <a:off x="76200" y="152400"/>
            <a:ext cx="7772400" cy="40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 defTabSz="731520">
              <a:defRPr sz="224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 – As I Pray</a:t>
            </a:r>
          </a:p>
        </p:txBody>
      </p:sp>
      <p:pic>
        <p:nvPicPr>
          <p:cNvPr id="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00" y="862513"/>
            <a:ext cx="9144000" cy="2669174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Words &amp; Music: Matthew Bainbridge…"/>
          <p:cNvSpPr txBox="1"/>
          <p:nvPr/>
        </p:nvSpPr>
        <p:spPr>
          <a:xfrm>
            <a:off x="121920" y="6172200"/>
            <a:ext cx="2700373" cy="656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/>
            </a:pPr>
            <a:r>
              <a:t>Words &amp; Music: Matthew Bainbridge</a:t>
            </a:r>
          </a:p>
          <a:p>
            <a:pPr>
              <a:defRPr sz="1200"/>
            </a:pPr>
            <a:r>
              <a:t>Copyright © 2004 Matthew K. Bainbridge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