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0" r:id="rId6"/>
    <p:sldId id="257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855" autoAdjust="0"/>
  </p:normalViewPr>
  <p:slideViewPr>
    <p:cSldViewPr>
      <p:cViewPr varScale="1">
        <p:scale>
          <a:sx n="124" d="100"/>
          <a:sy n="124" d="100"/>
        </p:scale>
        <p:origin x="12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8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5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4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6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31D3-D2D7-4C4F-8AAB-81DDA7542E0F}" type="datetimeFigureOut">
              <a:rPr lang="en-US" smtClean="0"/>
              <a:t>4/4/20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9058-DD1D-4EA6-B33B-C14CA00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/>
              <a:t>48 - Beautiful </a:t>
            </a:r>
            <a:r>
              <a:rPr lang="en-US" sz="5400" b="1" dirty="0"/>
              <a:t>Love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/>
          <a:lstStyle/>
          <a:p>
            <a:r>
              <a:rPr lang="en-US" dirty="0"/>
              <a:t>Words &amp; Music by</a:t>
            </a:r>
          </a:p>
          <a:p>
            <a:r>
              <a:rPr lang="en-US" dirty="0"/>
              <a:t>Michael Carpenter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610055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2002 Michael J. Carpenter</a:t>
            </a:r>
          </a:p>
        </p:txBody>
      </p:sp>
    </p:spTree>
    <p:extLst>
      <p:ext uri="{BB962C8B-B14F-4D97-AF65-F5344CB8AC3E}">
        <p14:creationId xmlns:p14="http://schemas.microsoft.com/office/powerpoint/2010/main" val="56287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Beautiful Love - 1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-782" b="-782"/>
          <a:stretch>
            <a:fillRect/>
          </a:stretch>
        </p:blipFill>
        <p:spPr>
          <a:xfrm>
            <a:off x="71120" y="953894"/>
            <a:ext cx="9072880" cy="4989706"/>
          </a:xfrm>
        </p:spPr>
      </p:pic>
    </p:spTree>
    <p:extLst>
      <p:ext uri="{BB962C8B-B14F-4D97-AF65-F5344CB8AC3E}">
        <p14:creationId xmlns:p14="http://schemas.microsoft.com/office/powerpoint/2010/main" val="34297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Beautiful Love - 1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4" r="-1744"/>
          <a:stretch>
            <a:fillRect/>
          </a:stretch>
        </p:blipFill>
        <p:spPr>
          <a:xfrm>
            <a:off x="-92942" y="838200"/>
            <a:ext cx="9389342" cy="5163820"/>
          </a:xfrm>
        </p:spPr>
      </p:pic>
    </p:spTree>
    <p:extLst>
      <p:ext uri="{BB962C8B-B14F-4D97-AF65-F5344CB8AC3E}">
        <p14:creationId xmlns:p14="http://schemas.microsoft.com/office/powerpoint/2010/main" val="64609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985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Beautiful Love - 2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-40" b="-40"/>
          <a:stretch>
            <a:fillRect/>
          </a:stretch>
        </p:blipFill>
        <p:spPr>
          <a:xfrm>
            <a:off x="76200" y="959183"/>
            <a:ext cx="9063228" cy="4984417"/>
          </a:xfrm>
        </p:spPr>
      </p:pic>
    </p:spTree>
    <p:extLst>
      <p:ext uri="{BB962C8B-B14F-4D97-AF65-F5344CB8AC3E}">
        <p14:creationId xmlns:p14="http://schemas.microsoft.com/office/powerpoint/2010/main" val="376793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7493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Beautiful Love - 2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5257800"/>
            <a:ext cx="12954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19800" y="52578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03" r="-1703"/>
          <a:stretch>
            <a:fillRect/>
          </a:stretch>
        </p:blipFill>
        <p:spPr>
          <a:xfrm>
            <a:off x="-75522" y="838200"/>
            <a:ext cx="9371922" cy="5154168"/>
          </a:xfrm>
        </p:spPr>
      </p:pic>
    </p:spTree>
    <p:extLst>
      <p:ext uri="{BB962C8B-B14F-4D97-AF65-F5344CB8AC3E}">
        <p14:creationId xmlns:p14="http://schemas.microsoft.com/office/powerpoint/2010/main" val="257149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Beautiful Love - 3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0800" y="50292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92881" y="2438400"/>
            <a:ext cx="121919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37" b="-137"/>
          <a:stretch>
            <a:fillRect/>
          </a:stretch>
        </p:blipFill>
        <p:spPr>
          <a:xfrm>
            <a:off x="76200" y="914400"/>
            <a:ext cx="9063228" cy="4984400"/>
          </a:xfrm>
        </p:spPr>
      </p:pic>
    </p:spTree>
    <p:extLst>
      <p:ext uri="{BB962C8B-B14F-4D97-AF65-F5344CB8AC3E}">
        <p14:creationId xmlns:p14="http://schemas.microsoft.com/office/powerpoint/2010/main" val="114968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Beautiful Love - 3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51816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1771" r="-1771"/>
          <a:stretch>
            <a:fillRect/>
          </a:stretch>
        </p:blipFill>
        <p:spPr>
          <a:xfrm>
            <a:off x="-76200" y="799084"/>
            <a:ext cx="9354266" cy="5144516"/>
          </a:xfrm>
        </p:spPr>
      </p:pic>
    </p:spTree>
    <p:extLst>
      <p:ext uri="{BB962C8B-B14F-4D97-AF65-F5344CB8AC3E}">
        <p14:creationId xmlns:p14="http://schemas.microsoft.com/office/powerpoint/2010/main" val="36056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4774</TotalTime>
  <Words>40</Words>
  <Application>Microsoft Macintosh PowerPoint</Application>
  <PresentationFormat>On-screen Show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48 - Beautiful Love</vt:lpstr>
      <vt:lpstr>Beautiful Love - 1</vt:lpstr>
      <vt:lpstr>Beautiful Love - 1</vt:lpstr>
      <vt:lpstr>Beautiful Love - 2</vt:lpstr>
      <vt:lpstr>Beautiful Love - 2</vt:lpstr>
      <vt:lpstr>Beautiful Love - 3</vt:lpstr>
      <vt:lpstr>Beautiful Love - 3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Heaven Part I</dc:title>
  <dc:creator>Michael</dc:creator>
  <cp:lastModifiedBy>Sharon Carpenter</cp:lastModifiedBy>
  <cp:revision>26</cp:revision>
  <dcterms:created xsi:type="dcterms:W3CDTF">2012-05-03T18:51:23Z</dcterms:created>
  <dcterms:modified xsi:type="dcterms:W3CDTF">2020-04-05T00:35:21Z</dcterms:modified>
</cp:coreProperties>
</file>