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9" r:id="rId5"/>
    <p:sldId id="270" r:id="rId6"/>
    <p:sldId id="257" r:id="rId7"/>
    <p:sldId id="272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9855" autoAdjust="0"/>
  </p:normalViewPr>
  <p:slideViewPr>
    <p:cSldViewPr>
      <p:cViewPr varScale="1">
        <p:scale>
          <a:sx n="120" d="100"/>
          <a:sy n="120" d="100"/>
        </p:scale>
        <p:origin x="200" y="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8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5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4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6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49 - Bow Down Before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705600" cy="1752600"/>
          </a:xfrm>
        </p:spPr>
        <p:txBody>
          <a:bodyPr/>
          <a:lstStyle/>
          <a:p>
            <a:r>
              <a:rPr lang="en-US" dirty="0"/>
              <a:t>Words &amp; Music by</a:t>
            </a:r>
          </a:p>
          <a:p>
            <a:r>
              <a:rPr lang="en-US" dirty="0"/>
              <a:t>Michael Carpenter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0" y="610055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2002 Michael J. Carpenter</a:t>
            </a:r>
          </a:p>
        </p:txBody>
      </p:sp>
    </p:spTree>
    <p:extLst>
      <p:ext uri="{BB962C8B-B14F-4D97-AF65-F5344CB8AC3E}">
        <p14:creationId xmlns:p14="http://schemas.microsoft.com/office/powerpoint/2010/main" val="56287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1 - Bow Down Before You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B04E00-9CE8-BC4A-BF91-DE4FD128DD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" y="609600"/>
            <a:ext cx="9093708" cy="580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7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- Bow Down Before You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FC6368-7BB0-C048-A1F4-0A3F8461EC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093708" cy="538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93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5985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2 - Bow Down Before You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4D22F47-6AD6-104D-8D39-14F9BABAB3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90931"/>
            <a:ext cx="9074277" cy="580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37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- Bow Down Before You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FC6368-7BB0-C048-A1F4-0A3F8461EC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093708" cy="538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25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3 - Bow Down Before You</a:t>
            </a:r>
          </a:p>
        </p:txBody>
      </p:sp>
      <p:sp>
        <p:nvSpPr>
          <p:cNvPr id="5" name="Rectangle 4"/>
          <p:cNvSpPr/>
          <p:nvPr/>
        </p:nvSpPr>
        <p:spPr>
          <a:xfrm>
            <a:off x="2590800" y="50292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92881" y="2438400"/>
            <a:ext cx="121919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D677A23-385F-874D-B53A-61FC6966E7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10362"/>
            <a:ext cx="9093708" cy="579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680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- Bow Down Before You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FC6368-7BB0-C048-A1F4-0A3F8461EC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9600"/>
            <a:ext cx="9093708" cy="538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940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 - Bow Down Before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5181600"/>
            <a:ext cx="152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l="-5013" r="-5013"/>
          <a:stretch>
            <a:fillRect/>
          </a:stretch>
        </p:blipFill>
        <p:spPr>
          <a:xfrm>
            <a:off x="-457200" y="533400"/>
            <a:ext cx="10003766" cy="5501640"/>
          </a:xfrm>
        </p:spPr>
      </p:pic>
    </p:spTree>
    <p:extLst>
      <p:ext uri="{BB962C8B-B14F-4D97-AF65-F5344CB8AC3E}">
        <p14:creationId xmlns:p14="http://schemas.microsoft.com/office/powerpoint/2010/main" val="2177415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4856</TotalTime>
  <Words>60</Words>
  <Application>Microsoft Macintosh PowerPoint</Application>
  <PresentationFormat>On-screen Show (4:3)</PresentationFormat>
  <Paragraphs>11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49 - Bow Down Before You</vt:lpstr>
      <vt:lpstr>1 - Bow Down Before You</vt:lpstr>
      <vt:lpstr>c - Bow Down Before You</vt:lpstr>
      <vt:lpstr>2 - Bow Down Before You </vt:lpstr>
      <vt:lpstr>c - Bow Down Before You</vt:lpstr>
      <vt:lpstr>3 - Bow Down Before You</vt:lpstr>
      <vt:lpstr>c - Bow Down Before You</vt:lpstr>
      <vt:lpstr>c - Bow Down Before You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Heaven Part I</dc:title>
  <dc:creator>Michael</dc:creator>
  <cp:lastModifiedBy>Sharon Carpenter</cp:lastModifiedBy>
  <cp:revision>37</cp:revision>
  <dcterms:created xsi:type="dcterms:W3CDTF">2012-05-03T18:51:23Z</dcterms:created>
  <dcterms:modified xsi:type="dcterms:W3CDTF">2020-04-05T00:29:18Z</dcterms:modified>
</cp:coreProperties>
</file>