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  <p:sldId id="257" r:id="rId7"/>
    <p:sldId id="266" r:id="rId8"/>
    <p:sldId id="269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/>
              <a:t>81 - Comfort </a:t>
            </a:r>
            <a:r>
              <a:rPr lang="en-US" sz="5400" b="1" dirty="0"/>
              <a:t>Me, O Gentle Savior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2003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1 - Comfort Me, O Gentle Savior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2880" r="-2880"/>
          <a:stretch>
            <a:fillRect/>
          </a:stretch>
        </p:blipFill>
        <p:spPr>
          <a:xfrm>
            <a:off x="-152400" y="990600"/>
            <a:ext cx="9564854" cy="5260340"/>
          </a:xfr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1 - Comfort Me, O Gentle Savior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5071" r="-5071"/>
          <a:stretch>
            <a:fillRect/>
          </a:stretch>
        </p:blipFill>
        <p:spPr>
          <a:xfrm>
            <a:off x="-402482" y="990600"/>
            <a:ext cx="10003682" cy="5501640"/>
          </a:xfr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1 - Comfort Me, O Gentle Savior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2945" r="-2945"/>
          <a:stretch>
            <a:fillRect/>
          </a:stretch>
        </p:blipFill>
        <p:spPr>
          <a:xfrm>
            <a:off x="-228600" y="959104"/>
            <a:ext cx="9617493" cy="5289296"/>
          </a:xfr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7493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1 - Comfort Me, O Gentle Savior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5257800"/>
            <a:ext cx="12954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19800" y="52578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5071" r="-5071"/>
          <a:stretch>
            <a:fillRect/>
          </a:stretch>
        </p:blipFill>
        <p:spPr>
          <a:xfrm>
            <a:off x="-402482" y="746760"/>
            <a:ext cx="10003682" cy="5501640"/>
          </a:xfrm>
        </p:spPr>
      </p:pic>
    </p:spTree>
    <p:extLst>
      <p:ext uri="{BB962C8B-B14F-4D97-AF65-F5344CB8AC3E}">
        <p14:creationId xmlns:p14="http://schemas.microsoft.com/office/powerpoint/2010/main" val="257149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2 - Comfort Me, O Gentle Savior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3245" r="-3245"/>
          <a:stretch>
            <a:fillRect/>
          </a:stretch>
        </p:blipFill>
        <p:spPr>
          <a:xfrm>
            <a:off x="-228600" y="990600"/>
            <a:ext cx="9600040" cy="5279644"/>
          </a:xfr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2 - Comfort Me, O Gentle Savior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5657" r="-5657"/>
          <a:stretch>
            <a:fillRect/>
          </a:stretch>
        </p:blipFill>
        <p:spPr>
          <a:xfrm>
            <a:off x="-457200" y="914400"/>
            <a:ext cx="10056410" cy="5530596"/>
          </a:xfrm>
        </p:spPr>
      </p:pic>
    </p:spTree>
    <p:extLst>
      <p:ext uri="{BB962C8B-B14F-4D97-AF65-F5344CB8AC3E}">
        <p14:creationId xmlns:p14="http://schemas.microsoft.com/office/powerpoint/2010/main" val="36056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2 - Comfort Me, O Gentle Savior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2559" r="-2559"/>
          <a:stretch>
            <a:fillRect/>
          </a:stretch>
        </p:blipFill>
        <p:spPr>
          <a:xfrm>
            <a:off x="-174776" y="990600"/>
            <a:ext cx="9547376" cy="5250688"/>
          </a:xfrm>
        </p:spPr>
      </p:pic>
    </p:spTree>
    <p:extLst>
      <p:ext uri="{BB962C8B-B14F-4D97-AF65-F5344CB8AC3E}">
        <p14:creationId xmlns:p14="http://schemas.microsoft.com/office/powerpoint/2010/main" val="3652172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/>
              <a:t>2 - Comfort Me, O Gentle Savior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l="-5171" r="-5171"/>
          <a:stretch>
            <a:fillRect/>
          </a:stretch>
        </p:blipFill>
        <p:spPr>
          <a:xfrm>
            <a:off x="-381000" y="762000"/>
            <a:ext cx="9968596" cy="5482336"/>
          </a:xfrm>
        </p:spPr>
      </p:pic>
    </p:spTree>
    <p:extLst>
      <p:ext uri="{BB962C8B-B14F-4D97-AF65-F5344CB8AC3E}">
        <p14:creationId xmlns:p14="http://schemas.microsoft.com/office/powerpoint/2010/main" val="365217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4814</TotalTime>
  <Words>84</Words>
  <Application>Microsoft Macintosh PowerPoint</Application>
  <PresentationFormat>On-screen Show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81 - Comfort Me, O Gentle Savior</vt:lpstr>
      <vt:lpstr>1 - Comfort Me, O Gentle Savior</vt:lpstr>
      <vt:lpstr>1 - Comfort Me, O Gentle Savior</vt:lpstr>
      <vt:lpstr>1 - Comfort Me, O Gentle Savior</vt:lpstr>
      <vt:lpstr>1 - Comfort Me, O Gentle Savior</vt:lpstr>
      <vt:lpstr>2 - Comfort Me, O Gentle Savior</vt:lpstr>
      <vt:lpstr>2 - Comfort Me, O Gentle Savior</vt:lpstr>
      <vt:lpstr>2 - Comfort Me, O Gentle Savior</vt:lpstr>
      <vt:lpstr>2 - Comfort Me, O Gentle Savior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31</cp:revision>
  <dcterms:created xsi:type="dcterms:W3CDTF">2012-05-03T18:51:23Z</dcterms:created>
  <dcterms:modified xsi:type="dcterms:W3CDTF">2020-04-05T00:33:49Z</dcterms:modified>
</cp:coreProperties>
</file>