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314" r:id="rId8"/>
    <p:sldId id="308" r:id="rId9"/>
    <p:sldId id="262" r:id="rId10"/>
    <p:sldId id="263" r:id="rId11"/>
    <p:sldId id="264" r:id="rId12"/>
    <p:sldId id="311" r:id="rId13"/>
    <p:sldId id="313" r:id="rId14"/>
    <p:sldId id="310" r:id="rId15"/>
    <p:sldId id="265" r:id="rId16"/>
    <p:sldId id="266" r:id="rId17"/>
    <p:sldId id="267" r:id="rId18"/>
    <p:sldId id="31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171450"/>
            <a:ext cx="8505825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64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361950"/>
            <a:ext cx="8477250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27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76238"/>
            <a:ext cx="8839200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27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314325"/>
            <a:ext cx="8601075" cy="622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27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495300"/>
            <a:ext cx="851535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27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323850"/>
            <a:ext cx="8296275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27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242888"/>
            <a:ext cx="8401050" cy="637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57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361950"/>
            <a:ext cx="8477250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81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381000"/>
            <a:ext cx="871537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27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352425"/>
            <a:ext cx="8763000" cy="615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27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514350"/>
            <a:ext cx="8486775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27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323850"/>
            <a:ext cx="8296275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80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04800"/>
            <a:ext cx="8429625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57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361950"/>
            <a:ext cx="8477250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81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0525"/>
            <a:ext cx="8686800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27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328613"/>
            <a:ext cx="8639175" cy="620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27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476250"/>
            <a:ext cx="8467725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27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323850"/>
            <a:ext cx="8296275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80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On-screen Show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Robison</dc:creator>
  <cp:lastModifiedBy>Andy Robison</cp:lastModifiedBy>
  <cp:revision>7</cp:revision>
  <dcterms:created xsi:type="dcterms:W3CDTF">2006-08-16T00:00:00Z</dcterms:created>
  <dcterms:modified xsi:type="dcterms:W3CDTF">2017-11-22T16:56:03Z</dcterms:modified>
</cp:coreProperties>
</file>