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52388"/>
            <a:ext cx="8629650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874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38138"/>
            <a:ext cx="862965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19088"/>
            <a:ext cx="8524875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28613"/>
            <a:ext cx="8667750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23875"/>
            <a:ext cx="875347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295400"/>
            <a:ext cx="87439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595313"/>
            <a:ext cx="86296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1950"/>
            <a:ext cx="86868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00038"/>
            <a:ext cx="8667750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15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28613"/>
            <a:ext cx="8667750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16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23875"/>
            <a:ext cx="875347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57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295400"/>
            <a:ext cx="87439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02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Andy Robison</cp:lastModifiedBy>
  <cp:revision>6</cp:revision>
  <dcterms:created xsi:type="dcterms:W3CDTF">2006-08-16T00:00:00Z</dcterms:created>
  <dcterms:modified xsi:type="dcterms:W3CDTF">2020-01-18T16:46:14Z</dcterms:modified>
</cp:coreProperties>
</file>