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855" autoAdjust="0"/>
  </p:normalViewPr>
  <p:slideViewPr>
    <p:cSldViewPr>
      <p:cViewPr varScale="1">
        <p:scale>
          <a:sx n="124" d="100"/>
          <a:sy n="124" d="100"/>
        </p:scale>
        <p:origin x="12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/>
              <a:t>64 - Glory </a:t>
            </a:r>
            <a:r>
              <a:rPr lang="en-US" sz="5400" b="1" dirty="0"/>
              <a:t>to God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/>
              <a:t>Words &amp; Music by</a:t>
            </a:r>
          </a:p>
          <a:p>
            <a:r>
              <a:rPr lang="en-US" dirty="0"/>
              <a:t>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2003 Michael J. Carpenter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Glory to God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3732" r="-3732"/>
          <a:stretch>
            <a:fillRect/>
          </a:stretch>
        </p:blipFill>
        <p:spPr>
          <a:xfrm>
            <a:off x="-304800" y="685800"/>
            <a:ext cx="9687845" cy="5327904"/>
          </a:xfr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Glory to God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1487" r="-11487"/>
          <a:stretch>
            <a:fillRect/>
          </a:stretch>
        </p:blipFill>
        <p:spPr>
          <a:xfrm>
            <a:off x="-990600" y="609600"/>
            <a:ext cx="11074197" cy="6090412"/>
          </a:xfr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4831</TotalTime>
  <Words>23</Words>
  <Application>Microsoft Macintosh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64 - Glory to God</vt:lpstr>
      <vt:lpstr>Glory to God</vt:lpstr>
      <vt:lpstr>Glory to God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34</cp:revision>
  <dcterms:created xsi:type="dcterms:W3CDTF">2012-05-03T18:51:23Z</dcterms:created>
  <dcterms:modified xsi:type="dcterms:W3CDTF">2020-04-05T00:35:07Z</dcterms:modified>
</cp:coreProperties>
</file>