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851" autoAdjust="0"/>
    <p:restoredTop sz="94660"/>
  </p:normalViewPr>
  <p:slideViewPr>
    <p:cSldViewPr snapToGrid="0">
      <p:cViewPr varScale="1">
        <p:scale>
          <a:sx n="27" d="100"/>
          <a:sy n="27" d="100"/>
        </p:scale>
        <p:origin x="66" y="18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B0C8D-4CCE-BE50-9F78-5182DC4F19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D7CA1D-35DA-BBC6-F12B-5528F8CACA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8B682-D20E-D314-38E6-38DB0B25E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673B-426F-4F44-BB69-79D3B438E1D9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44956-3EDE-6DFE-7EA3-478CEB9AF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94BC7-4A58-0BF1-B10E-C9C12CE7E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A699-9078-447E-8728-E4619EBE5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68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33D88-E0A1-05D9-44EE-D8EE1BBAE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5BFC-E14A-709F-86AE-EED88FF55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18CE4-E996-1ADF-A60C-B23544607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673B-426F-4F44-BB69-79D3B438E1D9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65919-4401-D3AC-38BD-941540FF1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7811B-FA6F-5D47-8C41-48BF4B532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A699-9078-447E-8728-E4619EBE5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88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42D95-0B44-DEFD-A59C-45294D0A7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CDEFC3-C688-1C77-3A2A-2DCE069B6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AC037-0E7D-E72B-9C5D-1AEE884D5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673B-426F-4F44-BB69-79D3B438E1D9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CC8A4-A6DD-9432-00E3-22627E9A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EA172-DA22-484D-4812-3650D008B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A699-9078-447E-8728-E4619EBE5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17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45035-CA6F-554A-4C42-649A0B08D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29DF3-AF9E-1328-3D0E-11AF8C5B4B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196181-2A5B-522A-79B3-09BD969955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47CB4-5A27-9777-4AA3-FB46373BC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673B-426F-4F44-BB69-79D3B438E1D9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D1A777-BB53-AB22-43B1-DEB64B483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36C30D-E140-9B83-B47D-32F850B7B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A699-9078-447E-8728-E4619EBE5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76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9587E-18BE-EA52-2D24-0795DDEB7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ACED6-4440-CFCF-D5FD-A855892F7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27C432-1845-C601-381C-7FEB0AFCF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684812-3B0F-D9A6-9DC3-619D4593B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D983B3-2AC2-3800-52DF-FE55806A4D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D02830-5C9F-FF55-C5C9-2D592D900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673B-426F-4F44-BB69-79D3B438E1D9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DF2961-EC84-67D5-59D8-BCFF9B2F1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EA31C1-5CF9-888B-7AF0-46A7ED6F6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A699-9078-447E-8728-E4619EBE5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671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11F23-CC53-BF51-410B-F80DE25F9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DF6E8D-CAA3-84F5-A0E4-6F563DC55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673B-426F-4F44-BB69-79D3B438E1D9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D86A48-5411-2CAC-581A-CC3AEE47D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24B12D-7283-BC4E-2B84-9F5FB7635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A699-9078-447E-8728-E4619EBE5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05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1070F5-924D-7EC8-F68F-DF20A3359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673B-426F-4F44-BB69-79D3B438E1D9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3A91DF-FA44-8BBA-E4A8-12E1F49BB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6F91B-4463-1CCF-88D0-02852884E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A699-9078-447E-8728-E4619EBE5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4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8CC19-0ECB-AE91-41BB-955FAA452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D63BE-7261-F575-030F-8D7AE2DF6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4DF02-12A3-50D7-9B22-7B919C55D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E62298-23EE-AC78-CFAF-8CB794293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673B-426F-4F44-BB69-79D3B438E1D9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D9168-AD4A-5E7C-279A-424E498DD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87DDF4-60B6-9112-86DE-5C55BBC50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A699-9078-447E-8728-E4619EBE5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09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327A9-95F7-B7D8-3B33-FCCEC86C0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10B663-48D6-B672-5D2F-1BA39B2B6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83EA5-88F6-04A4-C564-575F6A8BA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7B183D-E10B-C9ED-74AE-32BE37A22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673B-426F-4F44-BB69-79D3B438E1D9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EE3E5C-C478-8FA0-D947-ECD3D1BC5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5A35D-F21B-7021-B157-CDD2472D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A699-9078-447E-8728-E4619EBE5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1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0DB68-0C5F-17E8-355D-44A864E5A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158ECA-4A44-9537-CC9A-7630EE987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AF2B2-F4D8-B93D-5AC1-B8E86FBC6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673B-426F-4F44-BB69-79D3B438E1D9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73FB4-D650-DCB3-E55A-90BCE32D4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D138C-A1B2-D2BA-1157-92CC0F56D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A699-9078-447E-8728-E4619EBE5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90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049D55-C757-C440-AB78-2FBF2D1835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AB15B1-E049-D3C6-AC82-7ADDAF400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C1776-11E2-113F-86D5-90A0CC695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673B-426F-4F44-BB69-79D3B438E1D9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4A6A1-8635-72AA-9DCF-80467861C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D69F9-D29F-B91A-020F-D1ECCAF56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A699-9078-447E-8728-E4619EBE5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8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60F292-7A01-34DD-1488-B6585BFE8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02A7B-742C-ED81-3B22-CAE8CBAB0D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3CAEE-8A57-9F35-E309-8DAD359AD8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4673B-426F-4F44-BB69-79D3B438E1D9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9294C-55B4-1365-DBA8-6CB56F959E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3CCD5-AEB7-0641-A579-E74E73F961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0A699-9078-447E-8728-E4619EBE5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5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notes&#10;&#10;Description automatically generated">
            <a:extLst>
              <a:ext uri="{FF2B5EF4-FFF2-40B4-BE49-F238E27FC236}">
                <a16:creationId xmlns:a16="http://schemas.microsoft.com/office/drawing/2014/main" id="{8674D502-690F-C2D5-0313-E1E9B04FC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62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Description automatically generated">
            <a:extLst>
              <a:ext uri="{FF2B5EF4-FFF2-40B4-BE49-F238E27FC236}">
                <a16:creationId xmlns:a16="http://schemas.microsoft.com/office/drawing/2014/main" id="{5BF83EC0-1972-6CB0-D64C-8E6DE4277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7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heet music&#10;&#10;Description automatically generated">
            <a:extLst>
              <a:ext uri="{FF2B5EF4-FFF2-40B4-BE49-F238E27FC236}">
                <a16:creationId xmlns:a16="http://schemas.microsoft.com/office/drawing/2014/main" id="{3E61B2A0-CF89-1589-132E-AAF2D9804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76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usic sheet&#10;&#10;Description automatically generated">
            <a:extLst>
              <a:ext uri="{FF2B5EF4-FFF2-40B4-BE49-F238E27FC236}">
                <a16:creationId xmlns:a16="http://schemas.microsoft.com/office/drawing/2014/main" id="{146C0FD5-F7D7-01F1-49C7-E163EC01E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42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usic sheet&#10;&#10;Description automatically generated">
            <a:extLst>
              <a:ext uri="{FF2B5EF4-FFF2-40B4-BE49-F238E27FC236}">
                <a16:creationId xmlns:a16="http://schemas.microsoft.com/office/drawing/2014/main" id="{A895E0B2-340A-E051-29EB-77F16B724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5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&#10;&#10;Description automatically generated">
            <a:extLst>
              <a:ext uri="{FF2B5EF4-FFF2-40B4-BE49-F238E27FC236}">
                <a16:creationId xmlns:a16="http://schemas.microsoft.com/office/drawing/2014/main" id="{6B1AB3CE-4220-A1FF-5A1D-2276B820F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4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usic sheet&#10;&#10;Description automatically generated">
            <a:extLst>
              <a:ext uri="{FF2B5EF4-FFF2-40B4-BE49-F238E27FC236}">
                <a16:creationId xmlns:a16="http://schemas.microsoft.com/office/drawing/2014/main" id="{E086A838-FC27-8352-0FB4-2BCAD40BE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237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&#10;&#10;Description automatically generated">
            <a:extLst>
              <a:ext uri="{FF2B5EF4-FFF2-40B4-BE49-F238E27FC236}">
                <a16:creationId xmlns:a16="http://schemas.microsoft.com/office/drawing/2014/main" id="{5FA195ED-70F8-9FB3-0EB1-50E9B0D03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24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usic sheet&#10;&#10;Description automatically generated">
            <a:extLst>
              <a:ext uri="{FF2B5EF4-FFF2-40B4-BE49-F238E27FC236}">
                <a16:creationId xmlns:a16="http://schemas.microsoft.com/office/drawing/2014/main" id="{EC0F67BB-B7CB-A3AA-C3B7-550C1251B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48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usic score&#10;&#10;Description automatically generated">
            <a:extLst>
              <a:ext uri="{FF2B5EF4-FFF2-40B4-BE49-F238E27FC236}">
                <a16:creationId xmlns:a16="http://schemas.microsoft.com/office/drawing/2014/main" id="{5E2E9017-F655-3FF5-B2FC-3C5851C07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883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arobison1@harding.edu</dc:creator>
  <cp:lastModifiedBy>arobison1@harding.edu</cp:lastModifiedBy>
  <cp:revision>1</cp:revision>
  <dcterms:created xsi:type="dcterms:W3CDTF">2023-07-28T22:42:49Z</dcterms:created>
  <dcterms:modified xsi:type="dcterms:W3CDTF">2023-07-28T22:44:13Z</dcterms:modified>
</cp:coreProperties>
</file>