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9" r:id="rId5"/>
    <p:sldId id="260" r:id="rId6"/>
    <p:sldId id="25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855" autoAdjust="0"/>
  </p:normalViewPr>
  <p:slideViewPr>
    <p:cSldViewPr>
      <p:cViewPr>
        <p:scale>
          <a:sx n="135" d="100"/>
          <a:sy n="135" d="100"/>
        </p:scale>
        <p:origin x="-80" y="-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8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2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3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3/15/20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3/15/20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8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3/15/20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5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3/15/20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3/15/20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45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3/15/20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6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131D3-D2D7-4C4F-8AAB-81DDA7542E0F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1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He Shall Reign (revised)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705600" cy="1752600"/>
          </a:xfrm>
        </p:spPr>
        <p:txBody>
          <a:bodyPr/>
          <a:lstStyle/>
          <a:p>
            <a:r>
              <a:rPr lang="en-US" dirty="0" smtClean="0"/>
              <a:t>Words &amp; Music by</a:t>
            </a:r>
          </a:p>
          <a:p>
            <a:r>
              <a:rPr lang="en-US" dirty="0" smtClean="0"/>
              <a:t>Michael Carpenter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0" y="610055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</a:t>
            </a:r>
            <a:r>
              <a:rPr lang="en-US" dirty="0" smtClean="0"/>
              <a:t>2013 </a:t>
            </a:r>
            <a:r>
              <a:rPr lang="en-US" dirty="0" smtClean="0"/>
              <a:t>Michael J. Carpenter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876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He Shall Reign! </a:t>
            </a:r>
            <a:endParaRPr lang="en-US" sz="28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rcRect l="-8497" r="-8497"/>
          <a:stretch>
            <a:fillRect/>
          </a:stretch>
        </p:blipFill>
        <p:spPr>
          <a:xfrm>
            <a:off x="-685546" y="762000"/>
            <a:ext cx="10591546" cy="5824982"/>
          </a:xfrm>
        </p:spPr>
      </p:pic>
    </p:spTree>
    <p:extLst>
      <p:ext uri="{BB962C8B-B14F-4D97-AF65-F5344CB8AC3E}">
        <p14:creationId xmlns:p14="http://schemas.microsoft.com/office/powerpoint/2010/main" val="3429772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He Shall Reign!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8135" r="-8135"/>
          <a:stretch>
            <a:fillRect/>
          </a:stretch>
        </p:blipFill>
        <p:spPr>
          <a:xfrm>
            <a:off x="-685800" y="764286"/>
            <a:ext cx="10526002" cy="5788914"/>
          </a:xfrm>
        </p:spPr>
      </p:pic>
    </p:spTree>
    <p:extLst>
      <p:ext uri="{BB962C8B-B14F-4D97-AF65-F5344CB8AC3E}">
        <p14:creationId xmlns:p14="http://schemas.microsoft.com/office/powerpoint/2010/main" val="646093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5985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He Shall Reign!</a:t>
            </a: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-5690" r="-5690"/>
          <a:stretch>
            <a:fillRect/>
          </a:stretch>
        </p:blipFill>
        <p:spPr>
          <a:xfrm>
            <a:off x="-457200" y="762000"/>
            <a:ext cx="10083307" cy="5545455"/>
          </a:xfrm>
        </p:spPr>
      </p:pic>
    </p:spTree>
    <p:extLst>
      <p:ext uri="{BB962C8B-B14F-4D97-AF65-F5344CB8AC3E}">
        <p14:creationId xmlns:p14="http://schemas.microsoft.com/office/powerpoint/2010/main" val="3767937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7493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He Shall Reign!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1905000" y="5257800"/>
            <a:ext cx="12954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19800" y="52578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7544" r="-7544"/>
          <a:stretch>
            <a:fillRect/>
          </a:stretch>
        </p:blipFill>
        <p:spPr>
          <a:xfrm>
            <a:off x="-630705" y="609600"/>
            <a:ext cx="10460505" cy="5752846"/>
          </a:xfrm>
        </p:spPr>
      </p:pic>
    </p:spTree>
    <p:extLst>
      <p:ext uri="{BB962C8B-B14F-4D97-AF65-F5344CB8AC3E}">
        <p14:creationId xmlns:p14="http://schemas.microsoft.com/office/powerpoint/2010/main" val="2571497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He Shall Reign!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590800" y="50292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92881" y="2438400"/>
            <a:ext cx="121919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32168" b="-32168"/>
          <a:stretch>
            <a:fillRect/>
          </a:stretch>
        </p:blipFill>
        <p:spPr>
          <a:xfrm>
            <a:off x="76200" y="-228600"/>
            <a:ext cx="9080119" cy="4993725"/>
          </a:xfrm>
        </p:spPr>
      </p:pic>
    </p:spTree>
    <p:extLst>
      <p:ext uri="{BB962C8B-B14F-4D97-AF65-F5344CB8AC3E}">
        <p14:creationId xmlns:p14="http://schemas.microsoft.com/office/powerpoint/2010/main" val="1149680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4843</TotalTime>
  <Words>38</Words>
  <Application>Microsoft Macintosh PowerPoint</Application>
  <PresentationFormat>On-screen Show (4:3)</PresentationFormat>
  <Paragraphs>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He Shall Reign (revised)</vt:lpstr>
      <vt:lpstr>He Shall Reign! </vt:lpstr>
      <vt:lpstr>He Shall Reign!</vt:lpstr>
      <vt:lpstr>He Shall Reign!</vt:lpstr>
      <vt:lpstr>He Shall Reign!</vt:lpstr>
      <vt:lpstr>He Shall Reign!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Heaven Part I</dc:title>
  <dc:creator>Michael</dc:creator>
  <cp:lastModifiedBy>Michael Carpenter</cp:lastModifiedBy>
  <cp:revision>34</cp:revision>
  <dcterms:created xsi:type="dcterms:W3CDTF">2012-05-03T18:51:23Z</dcterms:created>
  <dcterms:modified xsi:type="dcterms:W3CDTF">2020-03-15T21:03:38Z</dcterms:modified>
</cp:coreProperties>
</file>