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84" r:id="rId8"/>
    <p:sldId id="279" r:id="rId9"/>
    <p:sldId id="262" r:id="rId10"/>
    <p:sldId id="263" r:id="rId11"/>
    <p:sldId id="285" r:id="rId12"/>
    <p:sldId id="281" r:id="rId13"/>
    <p:sldId id="264" r:id="rId14"/>
    <p:sldId id="265" r:id="rId15"/>
    <p:sldId id="286" r:id="rId16"/>
    <p:sldId id="28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D136F-7C5D-4AA8-96DF-CA8A2157FC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3BA416-992A-4B03-ADEA-95BA356290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D2F58D-7794-4CF9-85D6-22338C59F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28A85-678A-45D8-8EB4-F4C5FF9A04CA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2292D0-1580-4883-8918-274690AC5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BCE69-2CA5-4672-BBE2-B868BB66E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5C690-0E22-4782-BF5C-173F876E3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132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50C34-B400-41B6-A506-66778801B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5EF31-1186-4766-9FA9-9D07929F4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C6DDB9-4874-455F-8238-A96A091C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28A85-678A-45D8-8EB4-F4C5FF9A04CA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DF5BE1-DA30-4C35-94F9-89F984834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24A50C-F8A6-45CA-99B3-4E26ED45E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5C690-0E22-4782-BF5C-173F876E3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42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59E5E-74A2-425D-BF24-53C9FD104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8AD4F3-F937-431A-8D89-6E913A4812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AA1616-789A-437F-92C9-72BBA3689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28A85-678A-45D8-8EB4-F4C5FF9A04CA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3A67CB-FF8A-4585-9197-88C9F098F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3A7C61-4997-4FFB-817E-3D4145BB9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5C690-0E22-4782-BF5C-173F876E3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530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D51E7-B1E9-473F-9B8F-05FF05910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87E7C9-A5FF-4A83-BE35-F4420DB62B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F0236A-2357-4BA4-94FA-B85BD82BFF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78508D-651E-4FDC-B058-11DBF4144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28A85-678A-45D8-8EB4-F4C5FF9A04CA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08D6CA-4EBE-4A53-8959-61DA81813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7950EF-8CC3-4791-8908-ECA291EEE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5C690-0E22-4782-BF5C-173F876E3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849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52CB2-2AF1-4171-971B-59413ECF1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E4DE04-8498-405D-B8B1-F0E39D8B76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C99D79-4697-4BC6-8EBD-23A65442D2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32B240-6EB1-469B-B04A-E37362A8BD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489EC0-EFD3-45F8-B887-8561915947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E698F7-7FCE-42A7-89D0-F9078E245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28A85-678A-45D8-8EB4-F4C5FF9A04CA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D377A4-F99C-439B-B65E-60C55814B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A4BE8D-C437-485E-BEC7-C94151EDE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5C690-0E22-4782-BF5C-173F876E3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145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162EA-8AF4-42CF-9CC3-F180AD521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46F65E-C276-4BD7-A9A4-9F86D7D20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28A85-678A-45D8-8EB4-F4C5FF9A04CA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27E2EE-C934-4F7F-BBFA-13512CA2B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E89794-CC65-40B0-BBA7-4866A55B4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5C690-0E22-4782-BF5C-173F876E3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199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E98716-BF45-4A8F-9466-8F316668C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28A85-678A-45D8-8EB4-F4C5FF9A04CA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81D04C-BDDA-4D84-AFE3-31243DB06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6744F5-9F74-4FCA-911C-A14E03E09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5C690-0E22-4782-BF5C-173F876E3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55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44A17-C297-475C-AFDA-70BB93259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2D0F33-81F8-4DEC-B440-D5303A78FE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90E61C-49C6-4E96-903A-380B90AAA7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049332-5899-4C01-B287-BAE4AC0B0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28A85-678A-45D8-8EB4-F4C5FF9A04CA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1C5708-94AD-4D45-BCDE-AFB406C94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100D9F-391A-480E-9C8B-7A954875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5C690-0E22-4782-BF5C-173F876E3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870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57172-F7F1-4B9C-AD03-EF4DA39A6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424091-1FBF-41D0-BC6A-A1777E38A1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36776-34D8-48F5-B954-DD6215DD8F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318683-4740-428D-A2F6-8EC51A2E0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28A85-678A-45D8-8EB4-F4C5FF9A04CA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BD651B-BB12-4553-B0E4-5BCE3002C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2C3D9F-D6C3-48E8-86C8-DFFED4390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5C690-0E22-4782-BF5C-173F876E3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027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B3E74-4329-4EF7-A9ED-4D83348D7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AD2C8B-AE30-431F-A5BF-55D5021E26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BFDA06-E062-4A23-8454-9166429E9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28A85-678A-45D8-8EB4-F4C5FF9A04CA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56F040-BB9D-47B9-900D-5CA36E673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2831F-7B40-478C-A3D1-C5E37BFB6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5C690-0E22-4782-BF5C-173F876E3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931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151BDF-6BE9-49F1-A0BE-9FBD2459C0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9C8025-1A18-4613-AE5A-407CC7639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A30862-A705-40BA-9F44-F0BD798A4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28A85-678A-45D8-8EB4-F4C5FF9A04CA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5618E7-A306-45F5-A0C4-48E424DE9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58D415-4F68-4970-A2AA-6B19CC95E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5C690-0E22-4782-BF5C-173F876E3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158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5339D1-D9EB-4E40-989B-2E9D08FD8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5A32DA-A7EC-4AFA-9E69-68156B72B0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858D7C-86C4-4039-B50E-5FB26082F4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828A85-678A-45D8-8EB4-F4C5FF9A04CA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7019B5-CBCC-4726-BC70-719AAE568C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D384B8-E003-44B8-9F80-890156715E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5C690-0E22-4782-BF5C-173F876E3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15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F06885-01E7-4214-BFC6-CC905996D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337" y="319596"/>
            <a:ext cx="8691326" cy="6538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310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94B687-A0C8-4C22-AB0D-31302F0ED9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" y="296465"/>
            <a:ext cx="9029700" cy="626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355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9F8728D-94B4-4D8F-9EC9-7670C8BF33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" y="207168"/>
            <a:ext cx="9058275" cy="6443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878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39F63E-0F2C-4D52-8DEC-6CE7C837FB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848"/>
            <a:ext cx="9144000" cy="6808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242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4671E07-81EA-4AFA-8857-27F8977FFB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" y="396478"/>
            <a:ext cx="9058275" cy="6065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919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5C58AB-E1DD-4044-99DF-DD6970DD61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" y="303609"/>
            <a:ext cx="9086850" cy="6250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176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9F8728D-94B4-4D8F-9EC9-7670C8BF33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" y="207168"/>
            <a:ext cx="9058275" cy="6443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048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39F63E-0F2C-4D52-8DEC-6CE7C837FB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848"/>
            <a:ext cx="9144000" cy="6808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4084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6BEBCC0-211D-41FA-95C2-1092280D4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" y="407193"/>
            <a:ext cx="9001125" cy="6043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37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F542F8-7E07-4624-A475-3743822D00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" y="328612"/>
            <a:ext cx="9115425" cy="620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460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9F8728D-94B4-4D8F-9EC9-7670C8BF33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" y="207168"/>
            <a:ext cx="9058275" cy="6443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2667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39F63E-0F2C-4D52-8DEC-6CE7C837FB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848"/>
            <a:ext cx="9144000" cy="6808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2039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3E7D90-3B2D-4641-8EC6-6627F1636B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" y="407193"/>
            <a:ext cx="9058275" cy="6043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126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BF22EF-AEF8-481F-8EF1-860227CFEC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" y="339328"/>
            <a:ext cx="9058275" cy="6179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485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9F8728D-94B4-4D8F-9EC9-7670C8BF33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" y="207168"/>
            <a:ext cx="9058275" cy="6443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553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39F63E-0F2C-4D52-8DEC-6CE7C837FB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848"/>
            <a:ext cx="9144000" cy="6808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1916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0</Words>
  <Application>Microsoft Office PowerPoint</Application>
  <PresentationFormat>On-screen Show (4:3)</PresentationFormat>
  <Paragraphs>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Andy Robison</dc:creator>
  <cp:lastModifiedBy>Andy Robison</cp:lastModifiedBy>
  <cp:revision>3</cp:revision>
  <dcterms:created xsi:type="dcterms:W3CDTF">2022-03-23T18:49:28Z</dcterms:created>
  <dcterms:modified xsi:type="dcterms:W3CDTF">2022-03-24T01:19:14Z</dcterms:modified>
</cp:coreProperties>
</file>