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96" r:id="rId9"/>
    <p:sldId id="297" r:id="rId10"/>
    <p:sldId id="298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28575"/>
            <a:ext cx="8505825" cy="680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4958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338138"/>
            <a:ext cx="8639175" cy="618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2204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85788"/>
            <a:ext cx="8534400" cy="568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2204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381000"/>
            <a:ext cx="852487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2204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409575"/>
            <a:ext cx="8591550" cy="603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2204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57213"/>
            <a:ext cx="8496300" cy="574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2204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04800"/>
            <a:ext cx="84963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2204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85788"/>
            <a:ext cx="8534400" cy="568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2151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381000"/>
            <a:ext cx="852487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1594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409575"/>
            <a:ext cx="8591550" cy="603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1598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276225"/>
            <a:ext cx="8601075" cy="630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2204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On-screen Show (4:3)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Andy Robison</cp:lastModifiedBy>
  <cp:revision>8</cp:revision>
  <dcterms:created xsi:type="dcterms:W3CDTF">2006-08-16T00:00:00Z</dcterms:created>
  <dcterms:modified xsi:type="dcterms:W3CDTF">2020-01-18T16:45:20Z</dcterms:modified>
</cp:coreProperties>
</file>