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59" r:id="rId5"/>
    <p:sldId id="260" r:id="rId6"/>
    <p:sldId id="257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9855" autoAdjust="0"/>
  </p:normalViewPr>
  <p:slideViewPr>
    <p:cSldViewPr>
      <p:cViewPr varScale="1">
        <p:scale>
          <a:sx n="124" d="100"/>
          <a:sy n="124" d="100"/>
        </p:scale>
        <p:origin x="128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8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2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3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8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5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6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45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4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5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6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1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/>
              <a:t>47 - I </a:t>
            </a:r>
            <a:r>
              <a:rPr lang="en-US" sz="5400" b="1" dirty="0"/>
              <a:t>Wait for the Lord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705600" cy="1752600"/>
          </a:xfrm>
        </p:spPr>
        <p:txBody>
          <a:bodyPr/>
          <a:lstStyle/>
          <a:p>
            <a:r>
              <a:rPr lang="en-US" dirty="0"/>
              <a:t>Words &amp; Music by</a:t>
            </a:r>
          </a:p>
          <a:p>
            <a:r>
              <a:rPr lang="en-US" dirty="0"/>
              <a:t>Michael Carpenter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0" y="610055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2002 Michael J. Carpenter</a:t>
            </a:r>
          </a:p>
        </p:txBody>
      </p:sp>
    </p:spTree>
    <p:extLst>
      <p:ext uri="{BB962C8B-B14F-4D97-AF65-F5344CB8AC3E}">
        <p14:creationId xmlns:p14="http://schemas.microsoft.com/office/powerpoint/2010/main" val="562876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 – I Wait for the Lord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B4DB7D6-D2BA-DD42-9C06-BB65534A47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72" y="693928"/>
            <a:ext cx="9114028" cy="555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7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 – I Wait for the Lord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53E5555-F919-B14D-B6DB-546B596951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50748"/>
            <a:ext cx="9133586" cy="575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93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5985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2 – I Wait for the Lord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4352DB8-0182-6540-9109-618E6BDAB3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72" y="685800"/>
            <a:ext cx="9114028" cy="551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37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7493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2 – I Wait for the Lord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5000" y="5257800"/>
            <a:ext cx="12954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19800" y="52578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7F6D47-3768-7F45-B52A-5D5343B0B8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72" y="572516"/>
            <a:ext cx="9114028" cy="582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97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3 – I Wait for the Lord</a:t>
            </a:r>
          </a:p>
        </p:txBody>
      </p:sp>
      <p:sp>
        <p:nvSpPr>
          <p:cNvPr id="5" name="Rectangle 4"/>
          <p:cNvSpPr/>
          <p:nvPr/>
        </p:nvSpPr>
        <p:spPr>
          <a:xfrm>
            <a:off x="2590800" y="50292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92881" y="2438400"/>
            <a:ext cx="121919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FB1C05F-8F93-F249-AF78-1CBB20F58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2" y="713486"/>
            <a:ext cx="9133586" cy="553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680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3 – I Wait for the Lord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5181600"/>
            <a:ext cx="152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189836B-2C93-5041-8149-60E5E9C39D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" y="572516"/>
            <a:ext cx="9153144" cy="582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6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4856</TotalTime>
  <Words>61</Words>
  <Application>Microsoft Macintosh PowerPoint</Application>
  <PresentationFormat>On-screen Show (4:3)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47 - I Wait for the Lord</vt:lpstr>
      <vt:lpstr>1 – I Wait for the Lord</vt:lpstr>
      <vt:lpstr>1 – I Wait for the Lord</vt:lpstr>
      <vt:lpstr>2 – I Wait for the Lord</vt:lpstr>
      <vt:lpstr>2 – I Wait for the Lord</vt:lpstr>
      <vt:lpstr>3 – I Wait for the Lord</vt:lpstr>
      <vt:lpstr>3 – I Wait for the Lord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Heaven Part I</dc:title>
  <dc:creator>Michael</dc:creator>
  <cp:lastModifiedBy>Sharon Carpenter</cp:lastModifiedBy>
  <cp:revision>36</cp:revision>
  <dcterms:created xsi:type="dcterms:W3CDTF">2012-05-03T18:51:23Z</dcterms:created>
  <dcterms:modified xsi:type="dcterms:W3CDTF">2020-04-05T00:34:35Z</dcterms:modified>
</cp:coreProperties>
</file>