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21" r:id="rId7"/>
    <p:sldId id="262" r:id="rId8"/>
    <p:sldId id="263" r:id="rId9"/>
    <p:sldId id="264" r:id="rId10"/>
    <p:sldId id="265" r:id="rId11"/>
    <p:sldId id="322" r:id="rId12"/>
    <p:sldId id="323" r:id="rId13"/>
    <p:sldId id="325" r:id="rId14"/>
    <p:sldId id="326" r:id="rId15"/>
    <p:sldId id="266" r:id="rId16"/>
    <p:sldId id="267" r:id="rId17"/>
    <p:sldId id="268" r:id="rId18"/>
    <p:sldId id="327" r:id="rId19"/>
    <p:sldId id="328" r:id="rId20"/>
    <p:sldId id="330" r:id="rId21"/>
    <p:sldId id="33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166688"/>
            <a:ext cx="9191626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0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71475"/>
            <a:ext cx="911542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457200"/>
            <a:ext cx="91821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3124200"/>
            <a:ext cx="90773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9162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452438"/>
            <a:ext cx="911542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433388"/>
            <a:ext cx="9124950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2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352425"/>
            <a:ext cx="9096375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85763"/>
            <a:ext cx="9048750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457200"/>
            <a:ext cx="91154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3200400"/>
            <a:ext cx="90773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9162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8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452438"/>
            <a:ext cx="911542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51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433388"/>
            <a:ext cx="9124950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37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9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347663"/>
            <a:ext cx="9039225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95288"/>
            <a:ext cx="9115425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457200"/>
            <a:ext cx="90201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3181350"/>
            <a:ext cx="90773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9162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49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452438"/>
            <a:ext cx="911542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4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433388"/>
            <a:ext cx="9124950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5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Robison</dc:creator>
  <cp:lastModifiedBy>Andy Robison</cp:lastModifiedBy>
  <cp:revision>7</cp:revision>
  <dcterms:created xsi:type="dcterms:W3CDTF">2006-08-16T00:00:00Z</dcterms:created>
  <dcterms:modified xsi:type="dcterms:W3CDTF">2017-08-10T18:34:16Z</dcterms:modified>
</cp:coreProperties>
</file>