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7" r:id="rId4"/>
    <p:sldId id="268" r:id="rId5"/>
    <p:sldId id="269" r:id="rId6"/>
    <p:sldId id="270" r:id="rId7"/>
    <p:sldId id="27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9855" autoAdjust="0"/>
  </p:normalViewPr>
  <p:slideViewPr>
    <p:cSldViewPr>
      <p:cViewPr varScale="1">
        <p:scale>
          <a:sx n="124" d="100"/>
          <a:sy n="124" d="100"/>
        </p:scale>
        <p:origin x="128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8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5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4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6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/>
              <a:t>57 - Jesus</a:t>
            </a:r>
            <a:r>
              <a:rPr lang="en-US" sz="5400" b="1" dirty="0"/>
              <a:t>, My Savior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705600" cy="1752600"/>
          </a:xfrm>
        </p:spPr>
        <p:txBody>
          <a:bodyPr/>
          <a:lstStyle/>
          <a:p>
            <a:r>
              <a:rPr lang="en-US" dirty="0"/>
              <a:t>Words &amp; Music by</a:t>
            </a:r>
          </a:p>
          <a:p>
            <a:r>
              <a:rPr lang="en-US" dirty="0"/>
              <a:t>Michael Carpenter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0" y="610055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2001 Michael J. Carpenter</a:t>
            </a:r>
          </a:p>
        </p:txBody>
      </p:sp>
    </p:spTree>
    <p:extLst>
      <p:ext uri="{BB962C8B-B14F-4D97-AF65-F5344CB8AC3E}">
        <p14:creationId xmlns:p14="http://schemas.microsoft.com/office/powerpoint/2010/main" val="56287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– Jesus, My Savior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516590-94D6-2F40-A55D-12335EDBF2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762000"/>
            <a:ext cx="9107170" cy="532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7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– Jesus, My Savior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7FC629-3F4D-FE45-A818-83E95E504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07170" cy="542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270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2 – Jesus, My Savior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57290F-FF59-7649-AB4D-E4B0EC0C89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62000"/>
            <a:ext cx="9125204" cy="533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81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2 – Jesus, My Savior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F9E780-53CD-A548-8C68-9E709D9C9B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089136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14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3 – Jesus, My Savior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C0637E-C129-1543-81CB-6D2B69A56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30" y="739902"/>
            <a:ext cx="9107170" cy="535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37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3 – Jesus, My Savior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5AFFFC-64B7-6A49-AEDD-A70F27936B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49732"/>
            <a:ext cx="9107170" cy="544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67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4836</TotalTime>
  <Words>54</Words>
  <Application>Microsoft Macintosh PowerPoint</Application>
  <PresentationFormat>On-screen Show (4:3)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57 - Jesus, My Savior</vt:lpstr>
      <vt:lpstr>1 – Jesus, My Savior</vt:lpstr>
      <vt:lpstr>1 – Jesus, My Savior</vt:lpstr>
      <vt:lpstr>2 – Jesus, My Savior</vt:lpstr>
      <vt:lpstr>2 – Jesus, My Savior</vt:lpstr>
      <vt:lpstr>3 – Jesus, My Savior</vt:lpstr>
      <vt:lpstr>3 – Jesus, My Savior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Heaven Part I</dc:title>
  <dc:creator>Michael</dc:creator>
  <cp:lastModifiedBy>Sharon Carpenter</cp:lastModifiedBy>
  <cp:revision>37</cp:revision>
  <dcterms:created xsi:type="dcterms:W3CDTF">2012-05-03T18:51:23Z</dcterms:created>
  <dcterms:modified xsi:type="dcterms:W3CDTF">2020-04-05T00:34:10Z</dcterms:modified>
</cp:coreProperties>
</file>