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5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1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6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2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1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6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5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6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6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E66CF-B92B-4DE6-9FE0-96FFF2FE09DE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0D138-0164-45EB-8225-3C29C45F3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7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Love </a:t>
            </a:r>
            <a:r>
              <a:rPr lang="en-US" sz="5400" b="1" dirty="0" err="1" smtClean="0"/>
              <a:t>Unsurpassing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553200" cy="1752600"/>
          </a:xfrm>
        </p:spPr>
        <p:txBody>
          <a:bodyPr/>
          <a:lstStyle/>
          <a:p>
            <a:r>
              <a:rPr lang="en-US" dirty="0" smtClean="0"/>
              <a:t>Music and lyrics by Michael Carpenter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6019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2002 Michael J. Carpenter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09" y="1282805"/>
            <a:ext cx="9290780" cy="517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865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1274616"/>
            <a:ext cx="9241727" cy="518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600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" y="1295400"/>
            <a:ext cx="9173051" cy="263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727" y="1295400"/>
            <a:ext cx="9241727" cy="514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29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" y="1219200"/>
            <a:ext cx="9271159" cy="5219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7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916" y="1219200"/>
            <a:ext cx="9231916" cy="259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78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348" y="1219200"/>
            <a:ext cx="9261348" cy="518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77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34" y="1219200"/>
            <a:ext cx="9231916" cy="5219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84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Love </a:t>
            </a:r>
            <a:r>
              <a:rPr lang="en-US" dirty="0" err="1" smtClean="0"/>
              <a:t>Unsurpassing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95240" y="40386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2002 Michael J. Carpenter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" y="1219200"/>
            <a:ext cx="9153430" cy="265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5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38</Words>
  <Application>Microsoft Office PowerPoint</Application>
  <PresentationFormat>On-screen Show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Love Unsurpassing</vt:lpstr>
      <vt:lpstr>Love Unsurpassing</vt:lpstr>
      <vt:lpstr>Love Unsurpassing</vt:lpstr>
      <vt:lpstr>Love Unsurpassing</vt:lpstr>
      <vt:lpstr>Love Unsurpassing</vt:lpstr>
      <vt:lpstr>Love Unsurpassing</vt:lpstr>
      <vt:lpstr>Love Unsurpassing</vt:lpstr>
      <vt:lpstr>Love Unsurpassing</vt:lpstr>
      <vt:lpstr>Love Unsurpassing</vt:lpstr>
      <vt:lpstr>Love Unsurpassing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 Unsurpassing</dc:title>
  <dc:creator>Michael</dc:creator>
  <cp:lastModifiedBy>Michael</cp:lastModifiedBy>
  <cp:revision>7</cp:revision>
  <dcterms:created xsi:type="dcterms:W3CDTF">2012-05-04T02:48:27Z</dcterms:created>
  <dcterms:modified xsi:type="dcterms:W3CDTF">2012-05-08T20:32:21Z</dcterms:modified>
</cp:coreProperties>
</file>