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1" r:id="rId5"/>
    <p:sldId id="27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9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467C5-6418-4DC4-BDE8-039EE301F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86E8B-B208-42B1-AFC0-420BA0966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F42ED-8A7C-4173-8694-5ED6B164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34BFB-7F88-4350-A7A8-3C81DC42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F4C6D-AED4-4EC7-A2DA-B0B961FB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53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88FE-CCBF-4CDD-A43D-F4739550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DAB9F-E85E-4B6D-B2D0-7A49CA322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E4F2-2DA8-4F1E-B9E4-EFEE98CD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E2611-21ED-4EB0-B4FA-E865C564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4068A-5A43-4EFF-928E-B52064D02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65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5D6BF-9106-46A3-86B5-03B9620DA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1B069-3842-4C0C-B656-F9DBAEB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8A6B0-40C4-4BD3-9B3D-E826C6519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EF035-2F11-4614-A27A-35C6028B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199DC-E74B-4871-A577-D8F5C8282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5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51E27-6BBE-4031-BE74-C047B224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9B9A0-3602-4EC3-88FE-70B52A1C6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73CBF-388D-473E-B03D-0C119F749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4A24F-D77D-406B-A3C8-FD49DCCEE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3DD0F-C68B-4F89-93E0-8C4984168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5D06F-8B68-45C2-8517-3D3F6918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3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DBD7-D923-4D22-9BDC-A9EC29B7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38AEB-F183-41F3-BB76-AD7C8E879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2436A-8048-4E31-8F73-D688C8213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22AB5-F899-4D00-9852-E3FEE717D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4F17A-A4AB-402A-B6D9-FE9C79531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EDB260-A878-4310-B8D4-98AAAADC4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D81EE5-E753-474C-9BA0-86AFA8684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7B2C8-F841-41C2-8842-2B56C26A9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3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8F131-054E-4A03-9508-0F72CB591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70E498-78AD-4A16-BAAA-3C7489A3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FEA87D-984A-4854-94C2-49416DCC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46EAC-CEE4-494D-8FD9-0A800525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06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A7445B-F671-4BFC-8743-40371E48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7BCC81-54F9-4869-A613-708DA8F2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606B4-BFC2-49BE-A339-116776D26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1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2B722-C810-4B71-9220-C6CF57F2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164A3-73AD-4B33-9406-C690E49DC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9831E-BF58-4526-A768-02490B373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D29FE-2DEC-416C-ACAC-075134A81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4662E-0C7F-443D-87C8-9183D017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11A64-7D19-4CA3-B756-E04443B8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6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F30F-1A61-4ED4-9F0A-E0FDE6CD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4A666-D8E2-4A9B-8C6B-8B0EDFA77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D3897-0FF6-4C50-96EF-A939D96A3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23ABA-1F2B-4E6B-8845-1C9001BC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5B5EF-6EDE-414B-9193-90681A27A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375C1-3F89-4469-A328-74BD0643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6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AE17-CAE2-4333-9062-4ABA161D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1456E-5DF3-46D8-A738-B6891E3D1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2FE82-506E-45DA-BFDE-93B4476F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87B50-7D8A-4AEE-B81B-ED9473D8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2F2C4-E7CD-4595-ABD7-A62A0FD3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6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03F3C9-0952-4C8E-8F35-161E3741B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0BABF-0AAD-4259-B662-E993ACABF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3528-8F48-4FF9-9BFA-90B06B57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14DF-EA23-45C8-ADA8-1359FA27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F3D6D-56FC-47B2-8E0B-3364E1E7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26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2B83F5-37D7-4630-BB27-D1B74E713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4C92A-CBCE-47CB-BED9-0425F42AA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6C721-38F7-4033-8F75-6667B8A2E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E9FA5-C7F6-4F71-B8F9-A0D494E8F65B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9A1A9-A7AD-4E84-9D60-1084D4254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7ACBF-8C0A-460B-92CC-43A78D14F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E4DDA-0C8C-44DD-BCF0-44C03FA65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3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873FCC-5FD0-B44D-8A4A-A3F1289D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074"/>
            <a:ext cx="9144000" cy="627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06BAA9-0AAA-410C-9FDE-9C8525C85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39"/>
            <a:ext cx="9144000" cy="662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0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B259C-2A25-4046-9FAD-990A992B3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254"/>
            <a:ext cx="9144000" cy="617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9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C0239E-BA3A-A96A-6D40-5860D47B6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412"/>
            <a:ext cx="9144000" cy="596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B0329-AD27-41D7-82BD-B24F34DFA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5693"/>
            <a:ext cx="9144000" cy="316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04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Robison</dc:creator>
  <cp:lastModifiedBy>Andy Robison</cp:lastModifiedBy>
  <cp:revision>6</cp:revision>
  <dcterms:created xsi:type="dcterms:W3CDTF">2022-04-18T13:31:23Z</dcterms:created>
  <dcterms:modified xsi:type="dcterms:W3CDTF">2022-09-11T21:27:14Z</dcterms:modified>
</cp:coreProperties>
</file>