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3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9855" autoAdjust="0"/>
  </p:normalViewPr>
  <p:slideViewPr>
    <p:cSldViewPr>
      <p:cViewPr varScale="1">
        <p:scale>
          <a:sx n="124" d="100"/>
          <a:sy n="124" d="100"/>
        </p:scale>
        <p:origin x="1280" y="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9893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8295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0385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35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9896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0590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7675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7454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6464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9572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469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612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 b="1"/>
              <a:t>53 - Restore </a:t>
            </a:r>
            <a:r>
              <a:rPr lang="en-US" sz="5400" b="1" dirty="0"/>
              <a:t>Us, Oh God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705600" cy="1752600"/>
          </a:xfrm>
        </p:spPr>
        <p:txBody>
          <a:bodyPr/>
          <a:lstStyle/>
          <a:p>
            <a:r>
              <a:rPr lang="en-US" dirty="0"/>
              <a:t>Words and Music </a:t>
            </a:r>
          </a:p>
          <a:p>
            <a:r>
              <a:rPr lang="en-US" dirty="0"/>
              <a:t>by Michael Carpenter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48000" y="6100557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© 2001 Michael J. Carpenter</a:t>
            </a:r>
          </a:p>
        </p:txBody>
      </p:sp>
    </p:spTree>
    <p:extLst>
      <p:ext uri="{BB962C8B-B14F-4D97-AF65-F5344CB8AC3E}">
        <p14:creationId xmlns:p14="http://schemas.microsoft.com/office/powerpoint/2010/main" val="562876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1 </a:t>
            </a:r>
            <a:r>
              <a:rPr lang="mr-IN" sz="2800" dirty="0"/>
              <a:t>–</a:t>
            </a:r>
            <a:r>
              <a:rPr lang="en-US" sz="2800" dirty="0"/>
              <a:t> Restore Us, Oh God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4DEE748-A7FB-D24B-8414-4842E51D09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685800"/>
            <a:ext cx="9153144" cy="5593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0931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1 </a:t>
            </a:r>
            <a:r>
              <a:rPr lang="mr-IN" sz="2800" dirty="0"/>
              <a:t>–</a:t>
            </a:r>
            <a:r>
              <a:rPr lang="en-US" sz="2800" dirty="0"/>
              <a:t> Restore Us, Oh God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EDFF37D-C8C1-FA41-961B-8DA8FB189D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685800"/>
            <a:ext cx="9133586" cy="5574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7721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4854</TotalTime>
  <Words>33</Words>
  <Application>Microsoft Macintosh PowerPoint</Application>
  <PresentationFormat>On-screen Show (4:3)</PresentationFormat>
  <Paragraphs>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53 - Restore Us, Oh God</vt:lpstr>
      <vt:lpstr>1 – Restore Us, Oh God</vt:lpstr>
      <vt:lpstr>1 – Restore Us, Oh God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 Heaven Part I</dc:title>
  <dc:creator>Michael</dc:creator>
  <cp:lastModifiedBy>Sharon Carpenter</cp:lastModifiedBy>
  <cp:revision>37</cp:revision>
  <dcterms:created xsi:type="dcterms:W3CDTF">2012-05-03T18:51:23Z</dcterms:created>
  <dcterms:modified xsi:type="dcterms:W3CDTF">2020-04-05T00:34:23Z</dcterms:modified>
</cp:coreProperties>
</file>