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/>
              <a:t>55 - Sing </a:t>
            </a:r>
            <a:r>
              <a:rPr lang="en-US" sz="5400" b="1" dirty="0"/>
              <a:t>Thy Praise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&amp; Music by</a:t>
            </a:r>
          </a:p>
          <a:p>
            <a:r>
              <a:rPr lang="en-US" dirty="0"/>
              <a:t>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2002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BBD171-C77D-BC43-8105-C7EF9E0DD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115425" cy="581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1C4F35-626C-F74E-84D3-7E8DDD854C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762000"/>
            <a:ext cx="9115425" cy="567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7AD36E-94C0-5248-B856-A71C75EB8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701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5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599EB5-1701-C44C-96D8-F4AF0A522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15425" cy="58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1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F9096F-DF95-1247-803F-9A8695F0C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7010" cy="316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38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– Sing Thy Praise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2A383C-2982-864C-804C-23A1946D2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115425" cy="581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94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– Sing Thy Praise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32D131-5BA3-8C46-9A7E-611712774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28980"/>
            <a:ext cx="9115425" cy="567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37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7AD36E-94C0-5248-B856-A71C75EB8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701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1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599EB5-1701-C44C-96D8-F4AF0A522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15425" cy="58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83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F9096F-DF95-1247-803F-9A8695F0C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7010" cy="316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63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3 – Sing Thy Praise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F9154C-9748-634A-BB19-E85CCD457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7010" cy="581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8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3 – Sing Thy Praise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458B74-EF0D-8A4C-8AC4-F29E2807F8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5810"/>
            <a:ext cx="9115425" cy="563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56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7AD36E-94C0-5248-B856-A71C75EB8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701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40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599EB5-1701-C44C-96D8-F4AF0A522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15425" cy="58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16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– Sing Thy Praise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F9096F-DF95-1247-803F-9A8695F0C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7010" cy="316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68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4874</TotalTime>
  <Words>92</Words>
  <Application>Microsoft Macintosh PowerPoint</Application>
  <PresentationFormat>On-screen Show (4:3)</PresentationFormat>
  <Paragraphs>19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55 - Sing Thy Praise</vt:lpstr>
      <vt:lpstr>1 – Sing Thy Praise</vt:lpstr>
      <vt:lpstr>1 – Sing Thy Praise</vt:lpstr>
      <vt:lpstr>c – Sing Thy Praise</vt:lpstr>
      <vt:lpstr>c – Sing Thy Praise</vt:lpstr>
      <vt:lpstr>c – Sing Thy Praise</vt:lpstr>
      <vt:lpstr>2 – Sing Thy Praise</vt:lpstr>
      <vt:lpstr>2 – Sing Thy Praise</vt:lpstr>
      <vt:lpstr>c – Sing Thy Praise</vt:lpstr>
      <vt:lpstr>c – Sing Thy Praise</vt:lpstr>
      <vt:lpstr>c – Sing Thy Praise</vt:lpstr>
      <vt:lpstr>3 – Sing Thy Praise</vt:lpstr>
      <vt:lpstr>3 – Sing Thy Praise</vt:lpstr>
      <vt:lpstr>c – Sing Thy Praise</vt:lpstr>
      <vt:lpstr>c – Sing Thy Praise</vt:lpstr>
      <vt:lpstr>c – Sing Thy Praise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39</cp:revision>
  <dcterms:created xsi:type="dcterms:W3CDTF">2012-05-03T18:51:23Z</dcterms:created>
  <dcterms:modified xsi:type="dcterms:W3CDTF">2020-04-05T00:33:58Z</dcterms:modified>
</cp:coreProperties>
</file>