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CE808-923C-4642-8627-21C7859339F0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13C4A-999E-444D-94EE-368523262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5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CE808-923C-4642-8627-21C7859339F0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13C4A-999E-444D-94EE-368523262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91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CE808-923C-4642-8627-21C7859339F0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13C4A-999E-444D-94EE-368523262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4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CE808-923C-4642-8627-21C7859339F0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13C4A-999E-444D-94EE-368523262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3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CE808-923C-4642-8627-21C7859339F0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13C4A-999E-444D-94EE-368523262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49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CE808-923C-4642-8627-21C7859339F0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13C4A-999E-444D-94EE-368523262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64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CE808-923C-4642-8627-21C7859339F0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13C4A-999E-444D-94EE-368523262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69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CE808-923C-4642-8627-21C7859339F0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13C4A-999E-444D-94EE-368523262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81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CE808-923C-4642-8627-21C7859339F0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13C4A-999E-444D-94EE-368523262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4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CE808-923C-4642-8627-21C7859339F0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13C4A-999E-444D-94EE-368523262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98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CE808-923C-4642-8627-21C7859339F0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13C4A-999E-444D-94EE-368523262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50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CE808-923C-4642-8627-21C7859339F0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13C4A-999E-444D-94EE-368523262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25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Turn to Me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77000" cy="1752600"/>
          </a:xfrm>
        </p:spPr>
        <p:txBody>
          <a:bodyPr/>
          <a:lstStyle/>
          <a:p>
            <a:r>
              <a:rPr lang="en-US" dirty="0" smtClean="0"/>
              <a:t>Music and lyrics by Michael Carpenter</a:t>
            </a:r>
          </a:p>
          <a:p>
            <a:r>
              <a:rPr lang="en-US" dirty="0" smtClean="0"/>
              <a:t>© 2002 Michael J. Carpenter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81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 to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421" y="1143000"/>
            <a:ext cx="9261348" cy="4866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217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 to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36" y="1143000"/>
            <a:ext cx="9271159" cy="244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37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 to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164" y="1219200"/>
            <a:ext cx="9241727" cy="485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013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 to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36" y="1219200"/>
            <a:ext cx="9231916" cy="240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897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 to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916" y="1163782"/>
            <a:ext cx="9231916" cy="485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253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 to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39" y="1267689"/>
            <a:ext cx="9261348" cy="2678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346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33</Words>
  <Application>Microsoft Office PowerPoint</Application>
  <PresentationFormat>On-screen Show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Turn to Me</vt:lpstr>
      <vt:lpstr>Turn to Me</vt:lpstr>
      <vt:lpstr>Turn to Me</vt:lpstr>
      <vt:lpstr>Turn to Me</vt:lpstr>
      <vt:lpstr>Turn to Me</vt:lpstr>
      <vt:lpstr>Turn to Me</vt:lpstr>
      <vt:lpstr>Turn to Me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Turn to Me</dc:title>
  <dc:creator>Michael</dc:creator>
  <cp:lastModifiedBy>Michael</cp:lastModifiedBy>
  <cp:revision>3</cp:revision>
  <dcterms:created xsi:type="dcterms:W3CDTF">2012-05-13T03:38:18Z</dcterms:created>
  <dcterms:modified xsi:type="dcterms:W3CDTF">2012-05-13T03:50:46Z</dcterms:modified>
</cp:coreProperties>
</file>