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73" r:id="rId5"/>
    <p:sldId id="275" r:id="rId6"/>
    <p:sldId id="274" r:id="rId7"/>
    <p:sldId id="27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9855" autoAdjust="0"/>
  </p:normalViewPr>
  <p:slideViewPr>
    <p:cSldViewPr>
      <p:cViewPr varScale="1">
        <p:scale>
          <a:sx n="120" d="100"/>
          <a:sy n="120" d="100"/>
        </p:scale>
        <p:origin x="200" y="2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8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2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3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8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5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6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45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4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5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6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131D3-D2D7-4C4F-8AAB-81DDA7542E0F}" type="datetimeFigureOut">
              <a:rPr lang="en-US" smtClean="0"/>
              <a:t>4/2/20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1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65 - Use Me, Lord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705600" cy="1752600"/>
          </a:xfrm>
        </p:spPr>
        <p:txBody>
          <a:bodyPr/>
          <a:lstStyle/>
          <a:p>
            <a:r>
              <a:rPr lang="en-US" dirty="0"/>
              <a:t>Words &amp; Music by Mike Yost</a:t>
            </a:r>
          </a:p>
          <a:p>
            <a:r>
              <a:rPr lang="en-US" dirty="0"/>
              <a:t>Arr. By Andy Robison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29000" y="6100557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2010 Michael D. Yost</a:t>
            </a:r>
          </a:p>
        </p:txBody>
      </p:sp>
    </p:spTree>
    <p:extLst>
      <p:ext uri="{BB962C8B-B14F-4D97-AF65-F5344CB8AC3E}">
        <p14:creationId xmlns:p14="http://schemas.microsoft.com/office/powerpoint/2010/main" val="562876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 </a:t>
            </a:r>
            <a:r>
              <a:rPr lang="mr-IN" sz="2800" dirty="0"/>
              <a:t>–</a:t>
            </a:r>
            <a:r>
              <a:rPr lang="en-US" sz="2800" dirty="0"/>
              <a:t> Use Me, Lord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68B7D7-3F49-3B46-99B9-297D2469D9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685800"/>
            <a:ext cx="9147429" cy="579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7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</a:t>
            </a:r>
            <a:r>
              <a:rPr lang="mr-IN" sz="2800" dirty="0"/>
              <a:t>–</a:t>
            </a:r>
            <a:r>
              <a:rPr lang="en-US" sz="2800" dirty="0"/>
              <a:t> Use Me, Lord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483453-D64E-034B-A111-A9761E2DAA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9109075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93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2 </a:t>
            </a:r>
            <a:r>
              <a:rPr lang="mr-IN" sz="2800" dirty="0"/>
              <a:t>–</a:t>
            </a:r>
            <a:r>
              <a:rPr lang="en-US" sz="2800" dirty="0"/>
              <a:t> Use Me, Lord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E0DEF5-5E64-1C4B-B972-7FF51142D2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9128252" cy="581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55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</a:t>
            </a:r>
            <a:r>
              <a:rPr lang="mr-IN" sz="2800" dirty="0"/>
              <a:t>–</a:t>
            </a:r>
            <a:r>
              <a:rPr lang="en-US" sz="2800" dirty="0"/>
              <a:t> Use Me, Lord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483453-D64E-034B-A111-A9761E2DAA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9109075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046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3 </a:t>
            </a:r>
            <a:r>
              <a:rPr lang="mr-IN" sz="2800" dirty="0"/>
              <a:t>–</a:t>
            </a:r>
            <a:r>
              <a:rPr lang="en-US" sz="2800" dirty="0"/>
              <a:t> Use Me, Lord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7F0B95-13E8-7E4E-A6CB-2150993C09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9128252" cy="579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36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</a:t>
            </a:r>
            <a:r>
              <a:rPr lang="mr-IN" sz="2800" dirty="0"/>
              <a:t>–</a:t>
            </a:r>
            <a:r>
              <a:rPr lang="en-US" sz="2800" dirty="0"/>
              <a:t> Use Me, Lord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483453-D64E-034B-A111-A9761E2DAA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9109075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603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4863</TotalTime>
  <Words>59</Words>
  <Application>Microsoft Macintosh PowerPoint</Application>
  <PresentationFormat>On-screen Show (4:3)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65 - Use Me, Lord</vt:lpstr>
      <vt:lpstr>1 – Use Me, Lord</vt:lpstr>
      <vt:lpstr>c – Use Me, Lord</vt:lpstr>
      <vt:lpstr>2 – Use Me, Lord</vt:lpstr>
      <vt:lpstr>c – Use Me, Lord</vt:lpstr>
      <vt:lpstr>3 – Use Me, Lord</vt:lpstr>
      <vt:lpstr>c – Use Me, Lord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Heaven Part I</dc:title>
  <dc:creator>Michael</dc:creator>
  <cp:lastModifiedBy>Sharon Carpenter</cp:lastModifiedBy>
  <cp:revision>36</cp:revision>
  <dcterms:created xsi:type="dcterms:W3CDTF">2012-05-03T18:51:23Z</dcterms:created>
  <dcterms:modified xsi:type="dcterms:W3CDTF">2020-04-02T18:23:28Z</dcterms:modified>
</cp:coreProperties>
</file>