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2" r:id="rId8"/>
    <p:sldId id="283" r:id="rId9"/>
    <p:sldId id="262" r:id="rId10"/>
    <p:sldId id="263" r:id="rId11"/>
    <p:sldId id="284" r:id="rId12"/>
    <p:sldId id="28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5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EB76-B43B-45CA-B194-79C3A3F9A79C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2B70-FBCE-455D-B57F-335F57D66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62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EB76-B43B-45CA-B194-79C3A3F9A79C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2B70-FBCE-455D-B57F-335F57D66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69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EB76-B43B-45CA-B194-79C3A3F9A79C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2B70-FBCE-455D-B57F-335F57D66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34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EB76-B43B-45CA-B194-79C3A3F9A79C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2B70-FBCE-455D-B57F-335F57D66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88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EB76-B43B-45CA-B194-79C3A3F9A79C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2B70-FBCE-455D-B57F-335F57D66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94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EB76-B43B-45CA-B194-79C3A3F9A79C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2B70-FBCE-455D-B57F-335F57D66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9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EB76-B43B-45CA-B194-79C3A3F9A79C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2B70-FBCE-455D-B57F-335F57D66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41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EB76-B43B-45CA-B194-79C3A3F9A79C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2B70-FBCE-455D-B57F-335F57D66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EB76-B43B-45CA-B194-79C3A3F9A79C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2B70-FBCE-455D-B57F-335F57D66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726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EB76-B43B-45CA-B194-79C3A3F9A79C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2B70-FBCE-455D-B57F-335F57D66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67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EB76-B43B-45CA-B194-79C3A3F9A79C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2B70-FBCE-455D-B57F-335F57D66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1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9EB76-B43B-45CA-B194-79C3A3F9A79C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D2B70-FBCE-455D-B57F-335F57D66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5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438E70-C858-4644-8D60-1C5B63ECF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69" y="0"/>
            <a:ext cx="8435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702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EB9723-A290-406F-B435-20F61A50B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00" y="0"/>
            <a:ext cx="8748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24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B0BB9-5F97-4536-98D1-457602F07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34" y="92627"/>
            <a:ext cx="8885732" cy="667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7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F1EA5B-C460-4E88-A79C-D9C8EFB2A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08" y="0"/>
            <a:ext cx="8438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53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7C2A56-8F03-48BA-977F-BA1BB5460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70" y="0"/>
            <a:ext cx="82036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82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3028AE-490B-4711-9139-4DEBD85D3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96" y="0"/>
            <a:ext cx="8779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89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B0BB9-5F97-4536-98D1-457602F07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34" y="92627"/>
            <a:ext cx="8885732" cy="667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15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F1EA5B-C460-4E88-A79C-D9C8EFB2A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08" y="0"/>
            <a:ext cx="8438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94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55ACE4-D909-4C3C-BBEE-03F5BC48A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38" y="0"/>
            <a:ext cx="80889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76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7969A3-3911-4DCA-B14B-CB998E3F6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34" y="47445"/>
            <a:ext cx="8729932" cy="676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927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B0BB9-5F97-4536-98D1-457602F07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34" y="92627"/>
            <a:ext cx="8885732" cy="667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20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F1EA5B-C460-4E88-A79C-D9C8EFB2A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08" y="0"/>
            <a:ext cx="8438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303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Robison</dc:creator>
  <cp:lastModifiedBy>Andy Robison</cp:lastModifiedBy>
  <cp:revision>3</cp:revision>
  <dcterms:created xsi:type="dcterms:W3CDTF">2020-11-16T16:10:20Z</dcterms:created>
  <dcterms:modified xsi:type="dcterms:W3CDTF">2020-11-16T16:28:23Z</dcterms:modified>
</cp:coreProperties>
</file>