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79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85A8F9-2090-4842-80EC-F5A9CB0245F8}" type="datetimeFigureOut">
              <a:rPr lang="en-US" smtClean="0"/>
              <a:t>9/21/2011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843B08-C76F-4990-B4A7-86739609B8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8127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43B08-C76F-4990-B4A7-86739609B86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25917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5825" y="133350"/>
            <a:ext cx="7372350" cy="6591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66236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613" y="366713"/>
            <a:ext cx="7724775" cy="6124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63959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513" y="385763"/>
            <a:ext cx="7800975" cy="608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63959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0588" y="133350"/>
            <a:ext cx="7362825" cy="6591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63959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200025"/>
            <a:ext cx="7772400" cy="6457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63959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325" y="404813"/>
            <a:ext cx="7753350" cy="6048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63959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613" y="371475"/>
            <a:ext cx="7724775" cy="6115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63959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00" y="104775"/>
            <a:ext cx="7239000" cy="6648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63959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63959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63959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63959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363" y="347663"/>
            <a:ext cx="7915275" cy="6162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91109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63959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6395990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6395990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6395990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639599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409575"/>
            <a:ext cx="7772400" cy="6038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63959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863" y="110250"/>
            <a:ext cx="7500937" cy="6671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63959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613" y="161925"/>
            <a:ext cx="7724775" cy="653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63959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088" y="352425"/>
            <a:ext cx="7743825" cy="6153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63959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988" y="352425"/>
            <a:ext cx="7820025" cy="6153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63959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250" y="80963"/>
            <a:ext cx="7429500" cy="669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63959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325" y="180975"/>
            <a:ext cx="7753350" cy="6496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63959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1</Words>
  <Application>Microsoft Office PowerPoint</Application>
  <PresentationFormat>On-screen Show (4:3)</PresentationFormat>
  <Paragraphs>1</Paragraphs>
  <Slides>24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Andy</dc:creator>
  <cp:lastModifiedBy>Andy</cp:lastModifiedBy>
  <cp:revision>17</cp:revision>
  <dcterms:created xsi:type="dcterms:W3CDTF">2006-08-16T00:00:00Z</dcterms:created>
  <dcterms:modified xsi:type="dcterms:W3CDTF">2011-09-22T02:05:28Z</dcterms:modified>
</cp:coreProperties>
</file>