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228599"/>
            <a:ext cx="8267700" cy="667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3466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71438"/>
            <a:ext cx="8286750" cy="671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6114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66675"/>
            <a:ext cx="8343900" cy="672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6114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319088"/>
            <a:ext cx="8324850" cy="621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6114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52400"/>
            <a:ext cx="8315325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6114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85725"/>
            <a:ext cx="8362950" cy="668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6114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0"/>
            <a:ext cx="83058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6114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247650"/>
            <a:ext cx="8305800" cy="636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6114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114300"/>
            <a:ext cx="8410575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6114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04775"/>
            <a:ext cx="8372475" cy="664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6114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0"/>
            <a:ext cx="824865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6114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80963"/>
            <a:ext cx="8353425" cy="669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6114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242888"/>
            <a:ext cx="8296275" cy="637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6114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28588"/>
            <a:ext cx="8286750" cy="660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6114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8588"/>
            <a:ext cx="8229600" cy="660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6114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On-screen Show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</cp:revision>
  <dcterms:created xsi:type="dcterms:W3CDTF">2006-08-16T00:00:00Z</dcterms:created>
  <dcterms:modified xsi:type="dcterms:W3CDTF">2013-04-24T13:45:44Z</dcterms:modified>
</cp:coreProperties>
</file>