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9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1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2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0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1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9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3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3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5C0F-5682-4251-89F2-1BFDADB83869}" type="datetimeFigureOut">
              <a:rPr lang="en-US" smtClean="0"/>
              <a:t>4/4/20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4BDE-0418-47B5-B13F-D8E097C5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56 - Gazing At The Mountain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Lyrics by Ruth Grubb</a:t>
            </a:r>
          </a:p>
          <a:p>
            <a:r>
              <a:rPr lang="en-US" dirty="0"/>
              <a:t>Music by Michael Carpenter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2AF9B-E17C-B04C-A2AF-B59110914DA3}"/>
              </a:ext>
            </a:extLst>
          </p:cNvPr>
          <p:cNvSpPr txBox="1"/>
          <p:nvPr/>
        </p:nvSpPr>
        <p:spPr>
          <a:xfrm>
            <a:off x="3276600" y="6117771"/>
            <a:ext cx="2875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2004 Michael J. Carpenter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1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Gazing At The Mountain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1292" r="-11292"/>
          <a:stretch>
            <a:fillRect/>
          </a:stretch>
        </p:blipFill>
        <p:spPr>
          <a:xfrm>
            <a:off x="-990600" y="732790"/>
            <a:ext cx="11137468" cy="6125210"/>
          </a:xfrm>
        </p:spPr>
      </p:pic>
    </p:spTree>
    <p:extLst>
      <p:ext uri="{BB962C8B-B14F-4D97-AF65-F5344CB8AC3E}">
        <p14:creationId xmlns:p14="http://schemas.microsoft.com/office/powerpoint/2010/main" val="91898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Gazing At The Mountain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13641" r="-13641"/>
          <a:stretch>
            <a:fillRect/>
          </a:stretch>
        </p:blipFill>
        <p:spPr>
          <a:xfrm>
            <a:off x="-1219200" y="533400"/>
            <a:ext cx="11541677" cy="6347460"/>
          </a:xfrm>
        </p:spPr>
      </p:pic>
    </p:spTree>
    <p:extLst>
      <p:ext uri="{BB962C8B-B14F-4D97-AF65-F5344CB8AC3E}">
        <p14:creationId xmlns:p14="http://schemas.microsoft.com/office/powerpoint/2010/main" val="159406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Gazing At The Mountain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 l="-12852" r="-12852"/>
          <a:stretch>
            <a:fillRect/>
          </a:stretch>
        </p:blipFill>
        <p:spPr>
          <a:xfrm>
            <a:off x="-1120737" y="609600"/>
            <a:ext cx="11331537" cy="6231890"/>
          </a:xfrm>
        </p:spPr>
      </p:pic>
    </p:spTree>
    <p:extLst>
      <p:ext uri="{BB962C8B-B14F-4D97-AF65-F5344CB8AC3E}">
        <p14:creationId xmlns:p14="http://schemas.microsoft.com/office/powerpoint/2010/main" val="159406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Gazing At The Mountain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-13901" r="-13901"/>
          <a:stretch>
            <a:fillRect/>
          </a:stretch>
        </p:blipFill>
        <p:spPr>
          <a:xfrm>
            <a:off x="-1219200" y="528320"/>
            <a:ext cx="11509299" cy="6329680"/>
          </a:xfrm>
        </p:spPr>
      </p:pic>
    </p:spTree>
    <p:extLst>
      <p:ext uri="{BB962C8B-B14F-4D97-AF65-F5344CB8AC3E}">
        <p14:creationId xmlns:p14="http://schemas.microsoft.com/office/powerpoint/2010/main" val="159406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</Words>
  <Application>Microsoft Macintosh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56 - Gazing At The Mountain</vt:lpstr>
      <vt:lpstr>Gazing At The Mountain</vt:lpstr>
      <vt:lpstr>Gazing At The Mountain</vt:lpstr>
      <vt:lpstr>Gazing At The Mountain</vt:lpstr>
      <vt:lpstr>Gazing At The Mountain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Gazing At The Mountain</dc:title>
  <dc:creator>Michael</dc:creator>
  <cp:lastModifiedBy>Sharon Carpenter</cp:lastModifiedBy>
  <cp:revision>7</cp:revision>
  <dcterms:created xsi:type="dcterms:W3CDTF">2014-03-11T22:28:39Z</dcterms:created>
  <dcterms:modified xsi:type="dcterms:W3CDTF">2020-04-05T00:33:23Z</dcterms:modified>
</cp:coreProperties>
</file>