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855" autoAdjust="0"/>
  </p:normalViewPr>
  <p:slideViewPr>
    <p:cSldViewPr>
      <p:cViewPr varScale="1">
        <p:scale>
          <a:sx n="124" d="100"/>
          <a:sy n="124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3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31D3-D2D7-4C4F-8AAB-81DDA7542E0F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77 - Broken </a:t>
            </a:r>
            <a:r>
              <a:rPr lang="en-US" sz="5400" b="1" dirty="0"/>
              <a:t>and Blessed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sz="2600" dirty="0"/>
              <a:t>Words &amp; Music by Mike Yost</a:t>
            </a:r>
          </a:p>
          <a:p>
            <a:r>
              <a:rPr lang="en-US" sz="2600" dirty="0"/>
              <a:t>Arranged by Michael Carpenter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10055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© 2016 Michael D. Yost</a:t>
            </a:r>
          </a:p>
        </p:txBody>
      </p:sp>
    </p:spTree>
    <p:extLst>
      <p:ext uri="{BB962C8B-B14F-4D97-AF65-F5344CB8AC3E}">
        <p14:creationId xmlns:p14="http://schemas.microsoft.com/office/powerpoint/2010/main" val="56287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744" r="-1744"/>
          <a:stretch>
            <a:fillRect/>
          </a:stretch>
        </p:blipFill>
        <p:spPr>
          <a:xfrm>
            <a:off x="-152400" y="914400"/>
            <a:ext cx="9389342" cy="5163820"/>
          </a:xfrm>
        </p:spPr>
      </p:pic>
    </p:spTree>
    <p:extLst>
      <p:ext uri="{BB962C8B-B14F-4D97-AF65-F5344CB8AC3E}">
        <p14:creationId xmlns:p14="http://schemas.microsoft.com/office/powerpoint/2010/main" val="176899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3531" r="-3531"/>
          <a:stretch>
            <a:fillRect/>
          </a:stretch>
        </p:blipFill>
        <p:spPr>
          <a:xfrm>
            <a:off x="-304800" y="838200"/>
            <a:ext cx="9775609" cy="5376164"/>
          </a:xfrm>
        </p:spPr>
      </p:pic>
    </p:spTree>
    <p:extLst>
      <p:ext uri="{BB962C8B-B14F-4D97-AF65-F5344CB8AC3E}">
        <p14:creationId xmlns:p14="http://schemas.microsoft.com/office/powerpoint/2010/main" val="119055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985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7272" r="-7272"/>
          <a:stretch>
            <a:fillRect/>
          </a:stretch>
        </p:blipFill>
        <p:spPr>
          <a:xfrm>
            <a:off x="-583561" y="868172"/>
            <a:ext cx="10337161" cy="5685028"/>
          </a:xfrm>
        </p:spPr>
      </p:pic>
    </p:spTree>
    <p:extLst>
      <p:ext uri="{BB962C8B-B14F-4D97-AF65-F5344CB8AC3E}">
        <p14:creationId xmlns:p14="http://schemas.microsoft.com/office/powerpoint/2010/main" val="390454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t="-440" b="-440"/>
          <a:stretch>
            <a:fillRect/>
          </a:stretch>
        </p:blipFill>
        <p:spPr>
          <a:xfrm>
            <a:off x="0" y="1066800"/>
            <a:ext cx="9082532" cy="4995049"/>
          </a:xfrm>
        </p:spPr>
      </p:pic>
    </p:spTree>
    <p:extLst>
      <p:ext uri="{BB962C8B-B14F-4D97-AF65-F5344CB8AC3E}">
        <p14:creationId xmlns:p14="http://schemas.microsoft.com/office/powerpoint/2010/main" val="342977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3531" r="-3531"/>
          <a:stretch>
            <a:fillRect/>
          </a:stretch>
        </p:blipFill>
        <p:spPr>
          <a:xfrm>
            <a:off x="-304800" y="838200"/>
            <a:ext cx="9775609" cy="5376164"/>
          </a:xfrm>
        </p:spPr>
      </p:pic>
    </p:spTree>
    <p:extLst>
      <p:ext uri="{BB962C8B-B14F-4D97-AF65-F5344CB8AC3E}">
        <p14:creationId xmlns:p14="http://schemas.microsoft.com/office/powerpoint/2010/main" val="64609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985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97" r="-8197"/>
          <a:stretch>
            <a:fillRect/>
          </a:stretch>
        </p:blipFill>
        <p:spPr>
          <a:xfrm>
            <a:off x="-676757" y="762000"/>
            <a:ext cx="10582757" cy="5820156"/>
          </a:xfrm>
        </p:spPr>
      </p:pic>
    </p:spTree>
    <p:extLst>
      <p:ext uri="{BB962C8B-B14F-4D97-AF65-F5344CB8AC3E}">
        <p14:creationId xmlns:p14="http://schemas.microsoft.com/office/powerpoint/2010/main" val="376793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1 - Broken and Blessed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029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2881" y="2438400"/>
            <a:ext cx="12191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l="-11710" r="-11710"/>
          <a:stretch>
            <a:fillRect/>
          </a:stretch>
        </p:blipFill>
        <p:spPr>
          <a:xfrm>
            <a:off x="-990600" y="609600"/>
            <a:ext cx="11162011" cy="6138672"/>
          </a:xfrm>
        </p:spPr>
      </p:pic>
    </p:spTree>
    <p:extLst>
      <p:ext uri="{BB962C8B-B14F-4D97-AF65-F5344CB8AC3E}">
        <p14:creationId xmlns:p14="http://schemas.microsoft.com/office/powerpoint/2010/main" val="114968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744" r="-1744"/>
          <a:stretch>
            <a:fillRect/>
          </a:stretch>
        </p:blipFill>
        <p:spPr>
          <a:xfrm>
            <a:off x="-152400" y="914400"/>
            <a:ext cx="9389342" cy="5163820"/>
          </a:xfrm>
        </p:spPr>
      </p:pic>
    </p:spTree>
    <p:extLst>
      <p:ext uri="{BB962C8B-B14F-4D97-AF65-F5344CB8AC3E}">
        <p14:creationId xmlns:p14="http://schemas.microsoft.com/office/powerpoint/2010/main" val="174389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3531" r="-3531"/>
          <a:stretch>
            <a:fillRect/>
          </a:stretch>
        </p:blipFill>
        <p:spPr>
          <a:xfrm>
            <a:off x="-304800" y="838200"/>
            <a:ext cx="9775609" cy="5376164"/>
          </a:xfrm>
        </p:spPr>
      </p:pic>
    </p:spTree>
    <p:extLst>
      <p:ext uri="{BB962C8B-B14F-4D97-AF65-F5344CB8AC3E}">
        <p14:creationId xmlns:p14="http://schemas.microsoft.com/office/powerpoint/2010/main" val="24534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985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 - Broken and Blessed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97" r="-8197"/>
          <a:stretch>
            <a:fillRect/>
          </a:stretch>
        </p:blipFill>
        <p:spPr>
          <a:xfrm>
            <a:off x="-676757" y="762000"/>
            <a:ext cx="10582757" cy="5820156"/>
          </a:xfrm>
        </p:spPr>
      </p:pic>
    </p:spTree>
    <p:extLst>
      <p:ext uri="{BB962C8B-B14F-4D97-AF65-F5344CB8AC3E}">
        <p14:creationId xmlns:p14="http://schemas.microsoft.com/office/powerpoint/2010/main" val="27790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2 - Broken and Blessed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029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2881" y="2438400"/>
            <a:ext cx="12191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11322" r="-11322"/>
          <a:stretch>
            <a:fillRect/>
          </a:stretch>
        </p:blipFill>
        <p:spPr>
          <a:xfrm>
            <a:off x="-990600" y="609600"/>
            <a:ext cx="11091830" cy="6100064"/>
          </a:xfrm>
        </p:spPr>
      </p:pic>
    </p:spTree>
    <p:extLst>
      <p:ext uri="{BB962C8B-B14F-4D97-AF65-F5344CB8AC3E}">
        <p14:creationId xmlns:p14="http://schemas.microsoft.com/office/powerpoint/2010/main" val="273219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76</Words>
  <Application>Microsoft Macintosh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77 - Broken and Blessed</vt:lpstr>
      <vt:lpstr>c - Broken and Blessed</vt:lpstr>
      <vt:lpstr>c - Broken and Blessed</vt:lpstr>
      <vt:lpstr>c - Broken and Blessed</vt:lpstr>
      <vt:lpstr>1 - Broken and Blessed</vt:lpstr>
      <vt:lpstr>c - Broken and Blessed</vt:lpstr>
      <vt:lpstr>c - Broken and Blessed</vt:lpstr>
      <vt:lpstr>c - Broken and Blessed</vt:lpstr>
      <vt:lpstr>2 - Broken and Blessed</vt:lpstr>
      <vt:lpstr>c - Broken and Blessed</vt:lpstr>
      <vt:lpstr>c - Broken and Blessed</vt:lpstr>
      <vt:lpstr>c - Broken and Blessed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Heaven Part I</dc:title>
  <dc:creator>Michael</dc:creator>
  <cp:lastModifiedBy>Sharon Carpenter</cp:lastModifiedBy>
  <cp:revision>44</cp:revision>
  <dcterms:created xsi:type="dcterms:W3CDTF">2012-05-03T18:51:23Z</dcterms:created>
  <dcterms:modified xsi:type="dcterms:W3CDTF">2020-04-05T00:33:34Z</dcterms:modified>
</cp:coreProperties>
</file>