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59" r:id="rId5"/>
    <p:sldId id="260" r:id="rId6"/>
    <p:sldId id="257" r:id="rId7"/>
    <p:sldId id="266" r:id="rId8"/>
    <p:sldId id="269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9855" autoAdjust="0"/>
  </p:normalViewPr>
  <p:slideViewPr>
    <p:cSldViewPr>
      <p:cViewPr varScale="1">
        <p:scale>
          <a:sx n="124" d="100"/>
          <a:sy n="124" d="100"/>
        </p:scale>
        <p:origin x="128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31D3-D2D7-4C4F-8AAB-81DDA7542E0F}" type="datetimeFigureOut">
              <a:rPr lang="en-US" smtClean="0"/>
              <a:t>4/4/20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9058-DD1D-4EA6-B33B-C14CA001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8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31D3-D2D7-4C4F-8AAB-81DDA7542E0F}" type="datetimeFigureOut">
              <a:rPr lang="en-US" smtClean="0"/>
              <a:t>4/4/20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9058-DD1D-4EA6-B33B-C14CA001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57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31D3-D2D7-4C4F-8AAB-81DDA7542E0F}" type="datetimeFigureOut">
              <a:rPr lang="en-US" smtClean="0"/>
              <a:t>4/4/20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9058-DD1D-4EA6-B33B-C14CA001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69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31D3-D2D7-4C4F-8AAB-81DDA7542E0F}" type="datetimeFigureOut">
              <a:rPr lang="en-US" smtClean="0"/>
              <a:t>4/4/20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9058-DD1D-4EA6-B33B-C14CA001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829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31D3-D2D7-4C4F-8AAB-81DDA7542E0F}" type="datetimeFigureOut">
              <a:rPr lang="en-US" smtClean="0"/>
              <a:t>4/4/20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9058-DD1D-4EA6-B33B-C14CA001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3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31D3-D2D7-4C4F-8AAB-81DDA7542E0F}" type="datetimeFigureOut">
              <a:rPr lang="en-US" smtClean="0"/>
              <a:t>4/4/20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9058-DD1D-4EA6-B33B-C14CA001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5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31D3-D2D7-4C4F-8AAB-81DDA7542E0F}" type="datetimeFigureOut">
              <a:rPr lang="en-US" smtClean="0"/>
              <a:t>4/4/20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9058-DD1D-4EA6-B33B-C14CA001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89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31D3-D2D7-4C4F-8AAB-81DDA7542E0F}" type="datetimeFigureOut">
              <a:rPr lang="en-US" smtClean="0"/>
              <a:t>4/4/20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9058-DD1D-4EA6-B33B-C14CA001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59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31D3-D2D7-4C4F-8AAB-81DDA7542E0F}" type="datetimeFigureOut">
              <a:rPr lang="en-US" smtClean="0"/>
              <a:t>4/4/20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9058-DD1D-4EA6-B33B-C14CA001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67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31D3-D2D7-4C4F-8AAB-81DDA7542E0F}" type="datetimeFigureOut">
              <a:rPr lang="en-US" smtClean="0"/>
              <a:t>4/4/20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9058-DD1D-4EA6-B33B-C14CA001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745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31D3-D2D7-4C4F-8AAB-81DDA7542E0F}" type="datetimeFigureOut">
              <a:rPr lang="en-US" smtClean="0"/>
              <a:t>4/4/20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9058-DD1D-4EA6-B33B-C14CA001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46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131D3-D2D7-4C4F-8AAB-81DDA7542E0F}" type="datetimeFigureOut">
              <a:rPr lang="en-US" smtClean="0"/>
              <a:t>4/4/20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A9058-DD1D-4EA6-B33B-C14CA001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12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/>
              <a:t>81 - Comfort </a:t>
            </a:r>
            <a:r>
              <a:rPr lang="en-US" sz="5400" b="1" dirty="0"/>
              <a:t>Me, O Gentle Savior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/>
          <a:p>
            <a:r>
              <a:rPr lang="en-US" dirty="0"/>
              <a:t>Words &amp; Music by</a:t>
            </a:r>
          </a:p>
          <a:p>
            <a:r>
              <a:rPr lang="en-US" dirty="0"/>
              <a:t>Michael Carpenter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0" y="6100557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© 2003 Michael J. Carpenter</a:t>
            </a:r>
          </a:p>
        </p:txBody>
      </p:sp>
    </p:spTree>
    <p:extLst>
      <p:ext uri="{BB962C8B-B14F-4D97-AF65-F5344CB8AC3E}">
        <p14:creationId xmlns:p14="http://schemas.microsoft.com/office/powerpoint/2010/main" val="562876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1 - Comfort Me, O Gentle Savior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 l="-2880" r="-2880"/>
          <a:stretch>
            <a:fillRect/>
          </a:stretch>
        </p:blipFill>
        <p:spPr>
          <a:xfrm>
            <a:off x="-152400" y="990600"/>
            <a:ext cx="9564854" cy="5260340"/>
          </a:xfrm>
        </p:spPr>
      </p:pic>
    </p:spTree>
    <p:extLst>
      <p:ext uri="{BB962C8B-B14F-4D97-AF65-F5344CB8AC3E}">
        <p14:creationId xmlns:p14="http://schemas.microsoft.com/office/powerpoint/2010/main" val="3429772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1 - Comfort Me, O Gentle Savior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 l="-5071" r="-5071"/>
          <a:stretch>
            <a:fillRect/>
          </a:stretch>
        </p:blipFill>
        <p:spPr>
          <a:xfrm>
            <a:off x="-402482" y="990600"/>
            <a:ext cx="10003682" cy="5501640"/>
          </a:xfrm>
        </p:spPr>
      </p:pic>
    </p:spTree>
    <p:extLst>
      <p:ext uri="{BB962C8B-B14F-4D97-AF65-F5344CB8AC3E}">
        <p14:creationId xmlns:p14="http://schemas.microsoft.com/office/powerpoint/2010/main" val="646093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59850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1 - Comfort Me, O Gentle Savior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 l="-2945" r="-2945"/>
          <a:stretch>
            <a:fillRect/>
          </a:stretch>
        </p:blipFill>
        <p:spPr>
          <a:xfrm>
            <a:off x="-228600" y="959104"/>
            <a:ext cx="9617493" cy="5289296"/>
          </a:xfrm>
        </p:spPr>
      </p:pic>
    </p:spTree>
    <p:extLst>
      <p:ext uri="{BB962C8B-B14F-4D97-AF65-F5344CB8AC3E}">
        <p14:creationId xmlns:p14="http://schemas.microsoft.com/office/powerpoint/2010/main" val="3767937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2700"/>
            <a:ext cx="8229600" cy="749300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1 - Comfort Me, O Gentle Savior</a:t>
            </a:r>
          </a:p>
        </p:txBody>
      </p:sp>
      <p:sp>
        <p:nvSpPr>
          <p:cNvPr id="6" name="Rectangle 5"/>
          <p:cNvSpPr/>
          <p:nvPr/>
        </p:nvSpPr>
        <p:spPr>
          <a:xfrm>
            <a:off x="1905000" y="5257800"/>
            <a:ext cx="12954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19800" y="5257800"/>
            <a:ext cx="228600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rcRect l="-5071" r="-5071"/>
          <a:stretch>
            <a:fillRect/>
          </a:stretch>
        </p:blipFill>
        <p:spPr>
          <a:xfrm>
            <a:off x="-402482" y="746760"/>
            <a:ext cx="10003682" cy="5501640"/>
          </a:xfrm>
        </p:spPr>
      </p:pic>
    </p:spTree>
    <p:extLst>
      <p:ext uri="{BB962C8B-B14F-4D97-AF65-F5344CB8AC3E}">
        <p14:creationId xmlns:p14="http://schemas.microsoft.com/office/powerpoint/2010/main" val="2571497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2 - Comfort Me, O Gentle Savior</a:t>
            </a:r>
          </a:p>
        </p:txBody>
      </p:sp>
      <p:sp>
        <p:nvSpPr>
          <p:cNvPr id="5" name="Rectangle 4"/>
          <p:cNvSpPr/>
          <p:nvPr/>
        </p:nvSpPr>
        <p:spPr>
          <a:xfrm>
            <a:off x="2590800" y="5029200"/>
            <a:ext cx="228600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992881" y="2438400"/>
            <a:ext cx="121919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rcRect l="-3245" r="-3245"/>
          <a:stretch>
            <a:fillRect/>
          </a:stretch>
        </p:blipFill>
        <p:spPr>
          <a:xfrm>
            <a:off x="-228600" y="990600"/>
            <a:ext cx="9600040" cy="5279644"/>
          </a:xfrm>
        </p:spPr>
      </p:pic>
    </p:spTree>
    <p:extLst>
      <p:ext uri="{BB962C8B-B14F-4D97-AF65-F5344CB8AC3E}">
        <p14:creationId xmlns:p14="http://schemas.microsoft.com/office/powerpoint/2010/main" val="1149680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2 - Comfort Me, O Gentle Savior</a:t>
            </a:r>
          </a:p>
        </p:txBody>
      </p:sp>
      <p:sp>
        <p:nvSpPr>
          <p:cNvPr id="4" name="Rectangle 3"/>
          <p:cNvSpPr/>
          <p:nvPr/>
        </p:nvSpPr>
        <p:spPr>
          <a:xfrm>
            <a:off x="1600200" y="5181600"/>
            <a:ext cx="1524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rcRect l="-5657" r="-5657"/>
          <a:stretch>
            <a:fillRect/>
          </a:stretch>
        </p:blipFill>
        <p:spPr>
          <a:xfrm>
            <a:off x="-457200" y="914400"/>
            <a:ext cx="10056410" cy="5530596"/>
          </a:xfrm>
        </p:spPr>
      </p:pic>
    </p:spTree>
    <p:extLst>
      <p:ext uri="{BB962C8B-B14F-4D97-AF65-F5344CB8AC3E}">
        <p14:creationId xmlns:p14="http://schemas.microsoft.com/office/powerpoint/2010/main" val="36056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2 - Comfort Me, O Gentle Savior</a:t>
            </a:r>
          </a:p>
        </p:txBody>
      </p:sp>
      <p:sp>
        <p:nvSpPr>
          <p:cNvPr id="4" name="Rectangle 3"/>
          <p:cNvSpPr/>
          <p:nvPr/>
        </p:nvSpPr>
        <p:spPr>
          <a:xfrm>
            <a:off x="1600200" y="5181600"/>
            <a:ext cx="1524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rcRect l="-2559" r="-2559"/>
          <a:stretch>
            <a:fillRect/>
          </a:stretch>
        </p:blipFill>
        <p:spPr>
          <a:xfrm>
            <a:off x="-174776" y="990600"/>
            <a:ext cx="9547376" cy="5250688"/>
          </a:xfrm>
        </p:spPr>
      </p:pic>
    </p:spTree>
    <p:extLst>
      <p:ext uri="{BB962C8B-B14F-4D97-AF65-F5344CB8AC3E}">
        <p14:creationId xmlns:p14="http://schemas.microsoft.com/office/powerpoint/2010/main" val="3652172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/>
              <a:t>2 - Comfort Me, O Gentle Savior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600200" y="5181600"/>
            <a:ext cx="1524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rcRect l="-5171" r="-5171"/>
          <a:stretch>
            <a:fillRect/>
          </a:stretch>
        </p:blipFill>
        <p:spPr>
          <a:xfrm>
            <a:off x="-381000" y="762000"/>
            <a:ext cx="9968596" cy="5482336"/>
          </a:xfrm>
        </p:spPr>
      </p:pic>
    </p:spTree>
    <p:extLst>
      <p:ext uri="{BB962C8B-B14F-4D97-AF65-F5344CB8AC3E}">
        <p14:creationId xmlns:p14="http://schemas.microsoft.com/office/powerpoint/2010/main" val="3652172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4814</TotalTime>
  <Words>84</Words>
  <Application>Microsoft Macintosh PowerPoint</Application>
  <PresentationFormat>On-screen Show (4:3)</PresentationFormat>
  <Paragraphs>12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81 - Comfort Me, O Gentle Savior</vt:lpstr>
      <vt:lpstr>1 - Comfort Me, O Gentle Savior</vt:lpstr>
      <vt:lpstr>1 - Comfort Me, O Gentle Savior</vt:lpstr>
      <vt:lpstr>1 - Comfort Me, O Gentle Savior</vt:lpstr>
      <vt:lpstr>1 - Comfort Me, O Gentle Savior</vt:lpstr>
      <vt:lpstr>2 - Comfort Me, O Gentle Savior</vt:lpstr>
      <vt:lpstr>2 - Comfort Me, O Gentle Savior</vt:lpstr>
      <vt:lpstr>2 - Comfort Me, O Gentle Savior</vt:lpstr>
      <vt:lpstr>2 - Comfort Me, O Gentle Savior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Heaven Part I</dc:title>
  <dc:creator>Michael</dc:creator>
  <cp:lastModifiedBy>Sharon Carpenter</cp:lastModifiedBy>
  <cp:revision>31</cp:revision>
  <dcterms:created xsi:type="dcterms:W3CDTF">2012-05-03T18:51:23Z</dcterms:created>
  <dcterms:modified xsi:type="dcterms:W3CDTF">2020-04-05T00:33:49Z</dcterms:modified>
</cp:coreProperties>
</file>