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8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6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2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3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5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4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31D3-D2D7-4C4F-8AAB-81DDA7542E0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4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131D3-D2D7-4C4F-8AAB-81DDA7542E0F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A9058-DD1D-4EA6-B33B-C14CA001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1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In Heaven Part I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US" dirty="0" smtClean="0"/>
              <a:t>Music and lyrics by Michael Carpenter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6100557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© 2006 Michael J. Carpenter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7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Heaven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2715"/>
            <a:ext cx="9271159" cy="215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026" y="3657600"/>
            <a:ext cx="9477185" cy="270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6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Heaven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255" y="1295400"/>
            <a:ext cx="9467374" cy="2491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29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Heaven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7" y="1285873"/>
            <a:ext cx="9300591" cy="220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493" y="3581400"/>
            <a:ext cx="9320213" cy="260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79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Heaven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280970" cy="2491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4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Heaven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58" y="1309255"/>
            <a:ext cx="9349645" cy="2217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734" y="3671455"/>
            <a:ext cx="9369266" cy="259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3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Heaven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246824"/>
            <a:ext cx="9388888" cy="25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2800" y="5486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© 2006 Michael J. Carpenter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46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 Heaven Part I</vt:lpstr>
      <vt:lpstr>In Heaven Part I</vt:lpstr>
      <vt:lpstr>In Heaven Part I</vt:lpstr>
      <vt:lpstr>In Heaven Part I</vt:lpstr>
      <vt:lpstr>In Heaven Part I</vt:lpstr>
      <vt:lpstr>In Heaven Part I</vt:lpstr>
      <vt:lpstr>In Heaven Part 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Heaven Part I</dc:title>
  <dc:creator>Michael</dc:creator>
  <cp:lastModifiedBy>Michael</cp:lastModifiedBy>
  <cp:revision>5</cp:revision>
  <dcterms:created xsi:type="dcterms:W3CDTF">2012-05-03T18:51:23Z</dcterms:created>
  <dcterms:modified xsi:type="dcterms:W3CDTF">2012-05-03T20:03:11Z</dcterms:modified>
</cp:coreProperties>
</file>