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16" r:id="rId9"/>
    <p:sldId id="317" r:id="rId10"/>
    <p:sldId id="318" r:id="rId11"/>
    <p:sldId id="319" r:id="rId12"/>
    <p:sldId id="320" r:id="rId13"/>
    <p:sldId id="263" r:id="rId14"/>
    <p:sldId id="264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5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7AAE-E237-4063-BF33-FC47BFEB2E92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234D-A93B-45C7-ADF6-F65160432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129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7AAE-E237-4063-BF33-FC47BFEB2E92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234D-A93B-45C7-ADF6-F65160432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57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7AAE-E237-4063-BF33-FC47BFEB2E92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234D-A93B-45C7-ADF6-F65160432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197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7AAE-E237-4063-BF33-FC47BFEB2E92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234D-A93B-45C7-ADF6-F65160432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392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7AAE-E237-4063-BF33-FC47BFEB2E92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234D-A93B-45C7-ADF6-F65160432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72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7AAE-E237-4063-BF33-FC47BFEB2E92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234D-A93B-45C7-ADF6-F65160432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93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7AAE-E237-4063-BF33-FC47BFEB2E92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234D-A93B-45C7-ADF6-F65160432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54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7AAE-E237-4063-BF33-FC47BFEB2E92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234D-A93B-45C7-ADF6-F65160432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7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7AAE-E237-4063-BF33-FC47BFEB2E92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234D-A93B-45C7-ADF6-F65160432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28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7AAE-E237-4063-BF33-FC47BFEB2E92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234D-A93B-45C7-ADF6-F65160432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800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7AAE-E237-4063-BF33-FC47BFEB2E92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234D-A93B-45C7-ADF6-F65160432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8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87AAE-E237-4063-BF33-FC47BFEB2E92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D234D-A93B-45C7-ADF6-F65160432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3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FA547C-109D-4CA5-B889-E26AB47269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528" y="129396"/>
            <a:ext cx="8798943" cy="6599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251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1863D72-036D-4110-A1FC-F744615418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034" y="345056"/>
            <a:ext cx="8729932" cy="6167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677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247A09-035B-4F6F-A5E2-77F1DC3315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275" y="86264"/>
            <a:ext cx="8833449" cy="6685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208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3C459A-0B7E-46B1-9839-A13D04237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275" y="646981"/>
            <a:ext cx="8833449" cy="5564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763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5C084E6-CB7E-4CA0-8E64-A8DD211F18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275" y="517585"/>
            <a:ext cx="8833449" cy="5822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971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19CA8F-7CA4-4838-AEDE-6AF2B13E9A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528" y="483079"/>
            <a:ext cx="8798943" cy="5891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848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B3973E9-45B4-4D0B-9B49-E21610FD74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11" y="1488056"/>
            <a:ext cx="9005977" cy="388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85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E1AB76-2436-4375-A738-728511BEEE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528" y="323490"/>
            <a:ext cx="8798943" cy="621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214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7BBDC06-7853-4951-BFC7-E19C24F400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81" y="314864"/>
            <a:ext cx="8764438" cy="622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937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1863D72-036D-4110-A1FC-F744615418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034" y="345056"/>
            <a:ext cx="8729932" cy="6167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562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247A09-035B-4F6F-A5E2-77F1DC3315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275" y="86264"/>
            <a:ext cx="8833449" cy="6685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435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3C459A-0B7E-46B1-9839-A13D04237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275" y="646981"/>
            <a:ext cx="8833449" cy="5564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249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14C2381-24A9-4732-BB3C-971321744F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528" y="483079"/>
            <a:ext cx="8798943" cy="5891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36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E1AB76-2436-4375-A738-728511BEEE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528" y="323490"/>
            <a:ext cx="8798943" cy="621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428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7BBDC06-7853-4951-BFC7-E19C24F400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81" y="314864"/>
            <a:ext cx="8764438" cy="622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799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On-screen Show (4:3)</PresentationFormat>
  <Paragraphs>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Robison</dc:creator>
  <cp:lastModifiedBy>Andy Robison</cp:lastModifiedBy>
  <cp:revision>3</cp:revision>
  <dcterms:created xsi:type="dcterms:W3CDTF">2021-09-06T14:05:08Z</dcterms:created>
  <dcterms:modified xsi:type="dcterms:W3CDTF">2021-09-06T14:11:18Z</dcterms:modified>
</cp:coreProperties>
</file>