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8154EE-F3E6-40AF-858C-5FCFEDE18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64" y="197532"/>
            <a:ext cx="8642072" cy="665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9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168FAB-7AC2-45F3-B21E-543AEA667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894"/>
            <a:ext cx="9144000" cy="627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9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9891A5-7547-43B5-B885-48AF5A6F7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824"/>
            <a:ext cx="9144000" cy="661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0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91104D-9DEF-4AC8-A8FD-FBDE07D46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860"/>
            <a:ext cx="9144000" cy="642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56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1D3B68-9CEE-4F28-BDE9-E2959F7C1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233"/>
            <a:ext cx="9144000" cy="653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5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BA69B3-1659-47F6-B9D4-424A4BAE8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379"/>
            <a:ext cx="9144000" cy="637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2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Robison</dc:creator>
  <cp:lastModifiedBy>Andy Robison</cp:lastModifiedBy>
  <cp:revision>8</cp:revision>
  <dcterms:created xsi:type="dcterms:W3CDTF">2006-08-16T00:00:00Z</dcterms:created>
  <dcterms:modified xsi:type="dcterms:W3CDTF">2021-02-09T14:37:28Z</dcterms:modified>
</cp:coreProperties>
</file>